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1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008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383" cy="756056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00900" y="4114800"/>
            <a:ext cx="2512060" cy="1445260"/>
          </a:xfrm>
          <a:custGeom>
            <a:avLst/>
            <a:gdLst/>
            <a:ahLst/>
            <a:cxnLst/>
            <a:rect l="l" t="t" r="r" b="b"/>
            <a:pathLst>
              <a:path w="2512059" h="1445260">
                <a:moveTo>
                  <a:pt x="2271141" y="0"/>
                </a:moveTo>
                <a:lnTo>
                  <a:pt x="240919" y="0"/>
                </a:lnTo>
                <a:lnTo>
                  <a:pt x="192353" y="4892"/>
                </a:lnTo>
                <a:lnTo>
                  <a:pt x="147125" y="18926"/>
                </a:lnTo>
                <a:lnTo>
                  <a:pt x="106201" y="41134"/>
                </a:lnTo>
                <a:lnTo>
                  <a:pt x="70548" y="70548"/>
                </a:lnTo>
                <a:lnTo>
                  <a:pt x="41134" y="106201"/>
                </a:lnTo>
                <a:lnTo>
                  <a:pt x="18926" y="147125"/>
                </a:lnTo>
                <a:lnTo>
                  <a:pt x="4892" y="192353"/>
                </a:lnTo>
                <a:lnTo>
                  <a:pt x="0" y="240919"/>
                </a:lnTo>
                <a:lnTo>
                  <a:pt x="0" y="1204340"/>
                </a:lnTo>
                <a:lnTo>
                  <a:pt x="4892" y="1252906"/>
                </a:lnTo>
                <a:lnTo>
                  <a:pt x="18926" y="1298134"/>
                </a:lnTo>
                <a:lnTo>
                  <a:pt x="41134" y="1339058"/>
                </a:lnTo>
                <a:lnTo>
                  <a:pt x="70548" y="1374711"/>
                </a:lnTo>
                <a:lnTo>
                  <a:pt x="106201" y="1404125"/>
                </a:lnTo>
                <a:lnTo>
                  <a:pt x="147125" y="1426333"/>
                </a:lnTo>
                <a:lnTo>
                  <a:pt x="192353" y="1440367"/>
                </a:lnTo>
                <a:lnTo>
                  <a:pt x="240919" y="1445259"/>
                </a:lnTo>
                <a:lnTo>
                  <a:pt x="2271141" y="1445259"/>
                </a:lnTo>
                <a:lnTo>
                  <a:pt x="2319706" y="1440367"/>
                </a:lnTo>
                <a:lnTo>
                  <a:pt x="2364934" y="1426333"/>
                </a:lnTo>
                <a:lnTo>
                  <a:pt x="2405858" y="1404125"/>
                </a:lnTo>
                <a:lnTo>
                  <a:pt x="2441511" y="1374711"/>
                </a:lnTo>
                <a:lnTo>
                  <a:pt x="2470925" y="1339058"/>
                </a:lnTo>
                <a:lnTo>
                  <a:pt x="2493133" y="1298134"/>
                </a:lnTo>
                <a:lnTo>
                  <a:pt x="2507167" y="1252906"/>
                </a:lnTo>
                <a:lnTo>
                  <a:pt x="2512059" y="1204340"/>
                </a:lnTo>
                <a:lnTo>
                  <a:pt x="2512059" y="240919"/>
                </a:lnTo>
                <a:lnTo>
                  <a:pt x="2507167" y="192353"/>
                </a:lnTo>
                <a:lnTo>
                  <a:pt x="2493133" y="147125"/>
                </a:lnTo>
                <a:lnTo>
                  <a:pt x="2470925" y="106201"/>
                </a:lnTo>
                <a:lnTo>
                  <a:pt x="2441511" y="70548"/>
                </a:lnTo>
                <a:lnTo>
                  <a:pt x="2405858" y="41134"/>
                </a:lnTo>
                <a:lnTo>
                  <a:pt x="2364934" y="18926"/>
                </a:lnTo>
                <a:lnTo>
                  <a:pt x="2319706" y="4892"/>
                </a:lnTo>
                <a:lnTo>
                  <a:pt x="22711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00900" y="4114800"/>
            <a:ext cx="2512060" cy="1445260"/>
          </a:xfrm>
          <a:custGeom>
            <a:avLst/>
            <a:gdLst/>
            <a:ahLst/>
            <a:cxnLst/>
            <a:rect l="l" t="t" r="r" b="b"/>
            <a:pathLst>
              <a:path w="2512059" h="1445260">
                <a:moveTo>
                  <a:pt x="240919" y="0"/>
                </a:moveTo>
                <a:lnTo>
                  <a:pt x="192353" y="4892"/>
                </a:lnTo>
                <a:lnTo>
                  <a:pt x="147125" y="18926"/>
                </a:lnTo>
                <a:lnTo>
                  <a:pt x="106201" y="41134"/>
                </a:lnTo>
                <a:lnTo>
                  <a:pt x="70548" y="70548"/>
                </a:lnTo>
                <a:lnTo>
                  <a:pt x="41134" y="106201"/>
                </a:lnTo>
                <a:lnTo>
                  <a:pt x="18926" y="147125"/>
                </a:lnTo>
                <a:lnTo>
                  <a:pt x="4892" y="192353"/>
                </a:lnTo>
                <a:lnTo>
                  <a:pt x="0" y="240919"/>
                </a:lnTo>
                <a:lnTo>
                  <a:pt x="0" y="1204340"/>
                </a:lnTo>
                <a:lnTo>
                  <a:pt x="4892" y="1252906"/>
                </a:lnTo>
                <a:lnTo>
                  <a:pt x="18926" y="1298134"/>
                </a:lnTo>
                <a:lnTo>
                  <a:pt x="41134" y="1339058"/>
                </a:lnTo>
                <a:lnTo>
                  <a:pt x="70548" y="1374711"/>
                </a:lnTo>
                <a:lnTo>
                  <a:pt x="106201" y="1404125"/>
                </a:lnTo>
                <a:lnTo>
                  <a:pt x="147125" y="1426333"/>
                </a:lnTo>
                <a:lnTo>
                  <a:pt x="192353" y="1440367"/>
                </a:lnTo>
                <a:lnTo>
                  <a:pt x="240919" y="1445259"/>
                </a:lnTo>
                <a:lnTo>
                  <a:pt x="2271141" y="1445259"/>
                </a:lnTo>
                <a:lnTo>
                  <a:pt x="2319706" y="1440367"/>
                </a:lnTo>
                <a:lnTo>
                  <a:pt x="2364934" y="1426333"/>
                </a:lnTo>
                <a:lnTo>
                  <a:pt x="2405858" y="1404125"/>
                </a:lnTo>
                <a:lnTo>
                  <a:pt x="2441511" y="1374711"/>
                </a:lnTo>
                <a:lnTo>
                  <a:pt x="2470925" y="1339058"/>
                </a:lnTo>
                <a:lnTo>
                  <a:pt x="2493133" y="1298134"/>
                </a:lnTo>
                <a:lnTo>
                  <a:pt x="2507167" y="1252906"/>
                </a:lnTo>
                <a:lnTo>
                  <a:pt x="2512059" y="1204340"/>
                </a:lnTo>
                <a:lnTo>
                  <a:pt x="2512059" y="240919"/>
                </a:lnTo>
                <a:lnTo>
                  <a:pt x="2507167" y="192353"/>
                </a:lnTo>
                <a:lnTo>
                  <a:pt x="2493133" y="147125"/>
                </a:lnTo>
                <a:lnTo>
                  <a:pt x="2470925" y="106201"/>
                </a:lnTo>
                <a:lnTo>
                  <a:pt x="2441511" y="70548"/>
                </a:lnTo>
                <a:lnTo>
                  <a:pt x="2405858" y="41134"/>
                </a:lnTo>
                <a:lnTo>
                  <a:pt x="2364934" y="18926"/>
                </a:lnTo>
                <a:lnTo>
                  <a:pt x="2319706" y="4892"/>
                </a:lnTo>
                <a:lnTo>
                  <a:pt x="2271141" y="0"/>
                </a:lnTo>
                <a:lnTo>
                  <a:pt x="24091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8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8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008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692383" cy="75605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3719" y="1479550"/>
            <a:ext cx="3214370" cy="106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008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1533" y="4200525"/>
            <a:ext cx="1513205" cy="11811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065" marR="5080" indent="2540" algn="ctr">
              <a:lnSpc>
                <a:spcPts val="2530"/>
              </a:lnSpc>
              <a:spcBef>
                <a:spcPts val="270"/>
              </a:spcBef>
            </a:pPr>
            <a:r>
              <a:rPr sz="22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Офіційні трансферти</a:t>
            </a:r>
            <a:endParaRPr sz="22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1710"/>
              </a:spcBef>
            </a:pPr>
            <a:r>
              <a:rPr sz="1800" b="1" dirty="0">
                <a:solidFill>
                  <a:srgbClr val="660033"/>
                </a:solidFill>
                <a:latin typeface="Times New Roman"/>
                <a:cs typeface="Times New Roman"/>
              </a:rPr>
              <a:t>22</a:t>
            </a:r>
            <a:r>
              <a:rPr sz="1800" b="1" spc="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471,2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38437" y="795337"/>
            <a:ext cx="4932680" cy="2255520"/>
            <a:chOff x="2738437" y="795337"/>
            <a:chExt cx="4932680" cy="2255520"/>
          </a:xfrm>
        </p:grpSpPr>
        <p:sp>
          <p:nvSpPr>
            <p:cNvPr id="4" name="object 4"/>
            <p:cNvSpPr/>
            <p:nvPr/>
          </p:nvSpPr>
          <p:spPr>
            <a:xfrm>
              <a:off x="2755900" y="825500"/>
              <a:ext cx="4914900" cy="2225040"/>
            </a:xfrm>
            <a:custGeom>
              <a:avLst/>
              <a:gdLst/>
              <a:ahLst/>
              <a:cxnLst/>
              <a:rect l="l" t="t" r="r" b="b"/>
              <a:pathLst>
                <a:path w="4914900" h="2225040">
                  <a:moveTo>
                    <a:pt x="2457450" y="0"/>
                  </a:moveTo>
                  <a:lnTo>
                    <a:pt x="2393016" y="374"/>
                  </a:lnTo>
                  <a:lnTo>
                    <a:pt x="2328992" y="1493"/>
                  </a:lnTo>
                  <a:lnTo>
                    <a:pt x="2265396" y="3347"/>
                  </a:lnTo>
                  <a:lnTo>
                    <a:pt x="2202250" y="5926"/>
                  </a:lnTo>
                  <a:lnTo>
                    <a:pt x="2139574" y="9221"/>
                  </a:lnTo>
                  <a:lnTo>
                    <a:pt x="2077387" y="13223"/>
                  </a:lnTo>
                  <a:lnTo>
                    <a:pt x="2015710" y="17924"/>
                  </a:lnTo>
                  <a:lnTo>
                    <a:pt x="1954563" y="23313"/>
                  </a:lnTo>
                  <a:lnTo>
                    <a:pt x="1893967" y="29382"/>
                  </a:lnTo>
                  <a:lnTo>
                    <a:pt x="1833942" y="36122"/>
                  </a:lnTo>
                  <a:lnTo>
                    <a:pt x="1774507" y="43522"/>
                  </a:lnTo>
                  <a:lnTo>
                    <a:pt x="1715683" y="51576"/>
                  </a:lnTo>
                  <a:lnTo>
                    <a:pt x="1657491" y="60272"/>
                  </a:lnTo>
                  <a:lnTo>
                    <a:pt x="1599951" y="69602"/>
                  </a:lnTo>
                  <a:lnTo>
                    <a:pt x="1543082" y="79557"/>
                  </a:lnTo>
                  <a:lnTo>
                    <a:pt x="1486905" y="90127"/>
                  </a:lnTo>
                  <a:lnTo>
                    <a:pt x="1431441" y="101304"/>
                  </a:lnTo>
                  <a:lnTo>
                    <a:pt x="1376709" y="113078"/>
                  </a:lnTo>
                  <a:lnTo>
                    <a:pt x="1322730" y="125440"/>
                  </a:lnTo>
                  <a:lnTo>
                    <a:pt x="1269524" y="138381"/>
                  </a:lnTo>
                  <a:lnTo>
                    <a:pt x="1217111" y="151892"/>
                  </a:lnTo>
                  <a:lnTo>
                    <a:pt x="1165512" y="165963"/>
                  </a:lnTo>
                  <a:lnTo>
                    <a:pt x="1114746" y="180586"/>
                  </a:lnTo>
                  <a:lnTo>
                    <a:pt x="1064834" y="195751"/>
                  </a:lnTo>
                  <a:lnTo>
                    <a:pt x="1015796" y="211449"/>
                  </a:lnTo>
                  <a:lnTo>
                    <a:pt x="967653" y="227671"/>
                  </a:lnTo>
                  <a:lnTo>
                    <a:pt x="920424" y="244408"/>
                  </a:lnTo>
                  <a:lnTo>
                    <a:pt x="874131" y="261651"/>
                  </a:lnTo>
                  <a:lnTo>
                    <a:pt x="828792" y="279390"/>
                  </a:lnTo>
                  <a:lnTo>
                    <a:pt x="784428" y="297616"/>
                  </a:lnTo>
                  <a:lnTo>
                    <a:pt x="741060" y="316321"/>
                  </a:lnTo>
                  <a:lnTo>
                    <a:pt x="698708" y="335495"/>
                  </a:lnTo>
                  <a:lnTo>
                    <a:pt x="657392" y="355128"/>
                  </a:lnTo>
                  <a:lnTo>
                    <a:pt x="617132" y="375212"/>
                  </a:lnTo>
                  <a:lnTo>
                    <a:pt x="577949" y="395738"/>
                  </a:lnTo>
                  <a:lnTo>
                    <a:pt x="539862" y="416696"/>
                  </a:lnTo>
                  <a:lnTo>
                    <a:pt x="502892" y="438077"/>
                  </a:lnTo>
                  <a:lnTo>
                    <a:pt x="467060" y="459872"/>
                  </a:lnTo>
                  <a:lnTo>
                    <a:pt x="432384" y="482072"/>
                  </a:lnTo>
                  <a:lnTo>
                    <a:pt x="398887" y="504668"/>
                  </a:lnTo>
                  <a:lnTo>
                    <a:pt x="366587" y="527650"/>
                  </a:lnTo>
                  <a:lnTo>
                    <a:pt x="335505" y="551010"/>
                  </a:lnTo>
                  <a:lnTo>
                    <a:pt x="305662" y="574738"/>
                  </a:lnTo>
                  <a:lnTo>
                    <a:pt x="249771" y="623262"/>
                  </a:lnTo>
                  <a:lnTo>
                    <a:pt x="199076" y="673149"/>
                  </a:lnTo>
                  <a:lnTo>
                    <a:pt x="153740" y="724326"/>
                  </a:lnTo>
                  <a:lnTo>
                    <a:pt x="113922" y="776719"/>
                  </a:lnTo>
                  <a:lnTo>
                    <a:pt x="79787" y="830255"/>
                  </a:lnTo>
                  <a:lnTo>
                    <a:pt x="51495" y="884862"/>
                  </a:lnTo>
                  <a:lnTo>
                    <a:pt x="29209" y="940464"/>
                  </a:lnTo>
                  <a:lnTo>
                    <a:pt x="13089" y="996991"/>
                  </a:lnTo>
                  <a:lnTo>
                    <a:pt x="3299" y="1054367"/>
                  </a:lnTo>
                  <a:lnTo>
                    <a:pt x="0" y="1112520"/>
                  </a:lnTo>
                  <a:lnTo>
                    <a:pt x="828" y="1141688"/>
                  </a:lnTo>
                  <a:lnTo>
                    <a:pt x="7393" y="1199462"/>
                  </a:lnTo>
                  <a:lnTo>
                    <a:pt x="20368" y="1256422"/>
                  </a:lnTo>
                  <a:lnTo>
                    <a:pt x="39591" y="1312496"/>
                  </a:lnTo>
                  <a:lnTo>
                    <a:pt x="64901" y="1367610"/>
                  </a:lnTo>
                  <a:lnTo>
                    <a:pt x="96134" y="1421690"/>
                  </a:lnTo>
                  <a:lnTo>
                    <a:pt x="133131" y="1474664"/>
                  </a:lnTo>
                  <a:lnTo>
                    <a:pt x="175728" y="1526458"/>
                  </a:lnTo>
                  <a:lnTo>
                    <a:pt x="223764" y="1576999"/>
                  </a:lnTo>
                  <a:lnTo>
                    <a:pt x="277077" y="1626214"/>
                  </a:lnTo>
                  <a:lnTo>
                    <a:pt x="335505" y="1674029"/>
                  </a:lnTo>
                  <a:lnTo>
                    <a:pt x="366587" y="1697389"/>
                  </a:lnTo>
                  <a:lnTo>
                    <a:pt x="398887" y="1720371"/>
                  </a:lnTo>
                  <a:lnTo>
                    <a:pt x="432384" y="1742967"/>
                  </a:lnTo>
                  <a:lnTo>
                    <a:pt x="467060" y="1765167"/>
                  </a:lnTo>
                  <a:lnTo>
                    <a:pt x="502892" y="1786962"/>
                  </a:lnTo>
                  <a:lnTo>
                    <a:pt x="539862" y="1808343"/>
                  </a:lnTo>
                  <a:lnTo>
                    <a:pt x="577949" y="1829301"/>
                  </a:lnTo>
                  <a:lnTo>
                    <a:pt x="617132" y="1849827"/>
                  </a:lnTo>
                  <a:lnTo>
                    <a:pt x="657392" y="1869911"/>
                  </a:lnTo>
                  <a:lnTo>
                    <a:pt x="698708" y="1889544"/>
                  </a:lnTo>
                  <a:lnTo>
                    <a:pt x="741060" y="1908718"/>
                  </a:lnTo>
                  <a:lnTo>
                    <a:pt x="784428" y="1927423"/>
                  </a:lnTo>
                  <a:lnTo>
                    <a:pt x="828792" y="1945649"/>
                  </a:lnTo>
                  <a:lnTo>
                    <a:pt x="874131" y="1963388"/>
                  </a:lnTo>
                  <a:lnTo>
                    <a:pt x="920424" y="1980631"/>
                  </a:lnTo>
                  <a:lnTo>
                    <a:pt x="967653" y="1997368"/>
                  </a:lnTo>
                  <a:lnTo>
                    <a:pt x="1015796" y="2013590"/>
                  </a:lnTo>
                  <a:lnTo>
                    <a:pt x="1064834" y="2029288"/>
                  </a:lnTo>
                  <a:lnTo>
                    <a:pt x="1114746" y="2044453"/>
                  </a:lnTo>
                  <a:lnTo>
                    <a:pt x="1165512" y="2059076"/>
                  </a:lnTo>
                  <a:lnTo>
                    <a:pt x="1217111" y="2073148"/>
                  </a:lnTo>
                  <a:lnTo>
                    <a:pt x="1269524" y="2086658"/>
                  </a:lnTo>
                  <a:lnTo>
                    <a:pt x="1322730" y="2099599"/>
                  </a:lnTo>
                  <a:lnTo>
                    <a:pt x="1376709" y="2111961"/>
                  </a:lnTo>
                  <a:lnTo>
                    <a:pt x="1431441" y="2123735"/>
                  </a:lnTo>
                  <a:lnTo>
                    <a:pt x="1486905" y="2134912"/>
                  </a:lnTo>
                  <a:lnTo>
                    <a:pt x="1543082" y="2145482"/>
                  </a:lnTo>
                  <a:lnTo>
                    <a:pt x="1599951" y="2155437"/>
                  </a:lnTo>
                  <a:lnTo>
                    <a:pt x="1657491" y="2164767"/>
                  </a:lnTo>
                  <a:lnTo>
                    <a:pt x="1715683" y="2173463"/>
                  </a:lnTo>
                  <a:lnTo>
                    <a:pt x="1774507" y="2181517"/>
                  </a:lnTo>
                  <a:lnTo>
                    <a:pt x="1833942" y="2188917"/>
                  </a:lnTo>
                  <a:lnTo>
                    <a:pt x="1893967" y="2195657"/>
                  </a:lnTo>
                  <a:lnTo>
                    <a:pt x="1954563" y="2201726"/>
                  </a:lnTo>
                  <a:lnTo>
                    <a:pt x="2015710" y="2207115"/>
                  </a:lnTo>
                  <a:lnTo>
                    <a:pt x="2077387" y="2211816"/>
                  </a:lnTo>
                  <a:lnTo>
                    <a:pt x="2139574" y="2215818"/>
                  </a:lnTo>
                  <a:lnTo>
                    <a:pt x="2202250" y="2219113"/>
                  </a:lnTo>
                  <a:lnTo>
                    <a:pt x="2265396" y="2221692"/>
                  </a:lnTo>
                  <a:lnTo>
                    <a:pt x="2328992" y="2223546"/>
                  </a:lnTo>
                  <a:lnTo>
                    <a:pt x="2393016" y="2224665"/>
                  </a:lnTo>
                  <a:lnTo>
                    <a:pt x="2457450" y="2225040"/>
                  </a:lnTo>
                  <a:lnTo>
                    <a:pt x="2521883" y="2224665"/>
                  </a:lnTo>
                  <a:lnTo>
                    <a:pt x="2585907" y="2223546"/>
                  </a:lnTo>
                  <a:lnTo>
                    <a:pt x="2649503" y="2221692"/>
                  </a:lnTo>
                  <a:lnTo>
                    <a:pt x="2712649" y="2219113"/>
                  </a:lnTo>
                  <a:lnTo>
                    <a:pt x="2775325" y="2215818"/>
                  </a:lnTo>
                  <a:lnTo>
                    <a:pt x="2837512" y="2211816"/>
                  </a:lnTo>
                  <a:lnTo>
                    <a:pt x="2899189" y="2207115"/>
                  </a:lnTo>
                  <a:lnTo>
                    <a:pt x="2960336" y="2201726"/>
                  </a:lnTo>
                  <a:lnTo>
                    <a:pt x="3020932" y="2195657"/>
                  </a:lnTo>
                  <a:lnTo>
                    <a:pt x="3080957" y="2188917"/>
                  </a:lnTo>
                  <a:lnTo>
                    <a:pt x="3140392" y="2181517"/>
                  </a:lnTo>
                  <a:lnTo>
                    <a:pt x="3199216" y="2173463"/>
                  </a:lnTo>
                  <a:lnTo>
                    <a:pt x="3257408" y="2164767"/>
                  </a:lnTo>
                  <a:lnTo>
                    <a:pt x="3314948" y="2155437"/>
                  </a:lnTo>
                  <a:lnTo>
                    <a:pt x="3371817" y="2145482"/>
                  </a:lnTo>
                  <a:lnTo>
                    <a:pt x="3427994" y="2134912"/>
                  </a:lnTo>
                  <a:lnTo>
                    <a:pt x="3483458" y="2123735"/>
                  </a:lnTo>
                  <a:lnTo>
                    <a:pt x="3538190" y="2111961"/>
                  </a:lnTo>
                  <a:lnTo>
                    <a:pt x="3592169" y="2099599"/>
                  </a:lnTo>
                  <a:lnTo>
                    <a:pt x="3645375" y="2086658"/>
                  </a:lnTo>
                  <a:lnTo>
                    <a:pt x="3697788" y="2073148"/>
                  </a:lnTo>
                  <a:lnTo>
                    <a:pt x="3749387" y="2059076"/>
                  </a:lnTo>
                  <a:lnTo>
                    <a:pt x="3800153" y="2044453"/>
                  </a:lnTo>
                  <a:lnTo>
                    <a:pt x="3850065" y="2029288"/>
                  </a:lnTo>
                  <a:lnTo>
                    <a:pt x="3899103" y="2013590"/>
                  </a:lnTo>
                  <a:lnTo>
                    <a:pt x="3947246" y="1997368"/>
                  </a:lnTo>
                  <a:lnTo>
                    <a:pt x="3994475" y="1980631"/>
                  </a:lnTo>
                  <a:lnTo>
                    <a:pt x="4040768" y="1963388"/>
                  </a:lnTo>
                  <a:lnTo>
                    <a:pt x="4086107" y="1945649"/>
                  </a:lnTo>
                  <a:lnTo>
                    <a:pt x="4130471" y="1927423"/>
                  </a:lnTo>
                  <a:lnTo>
                    <a:pt x="4173839" y="1908718"/>
                  </a:lnTo>
                  <a:lnTo>
                    <a:pt x="4216191" y="1889544"/>
                  </a:lnTo>
                  <a:lnTo>
                    <a:pt x="4257507" y="1869911"/>
                  </a:lnTo>
                  <a:lnTo>
                    <a:pt x="4297767" y="1849827"/>
                  </a:lnTo>
                  <a:lnTo>
                    <a:pt x="4336950" y="1829301"/>
                  </a:lnTo>
                  <a:lnTo>
                    <a:pt x="4375037" y="1808343"/>
                  </a:lnTo>
                  <a:lnTo>
                    <a:pt x="4412007" y="1786962"/>
                  </a:lnTo>
                  <a:lnTo>
                    <a:pt x="4447839" y="1765167"/>
                  </a:lnTo>
                  <a:lnTo>
                    <a:pt x="4482515" y="1742967"/>
                  </a:lnTo>
                  <a:lnTo>
                    <a:pt x="4516012" y="1720371"/>
                  </a:lnTo>
                  <a:lnTo>
                    <a:pt x="4548312" y="1697389"/>
                  </a:lnTo>
                  <a:lnTo>
                    <a:pt x="4579394" y="1674029"/>
                  </a:lnTo>
                  <a:lnTo>
                    <a:pt x="4609237" y="1650301"/>
                  </a:lnTo>
                  <a:lnTo>
                    <a:pt x="4665128" y="1601777"/>
                  </a:lnTo>
                  <a:lnTo>
                    <a:pt x="4715823" y="1551890"/>
                  </a:lnTo>
                  <a:lnTo>
                    <a:pt x="4761159" y="1500713"/>
                  </a:lnTo>
                  <a:lnTo>
                    <a:pt x="4800977" y="1448320"/>
                  </a:lnTo>
                  <a:lnTo>
                    <a:pt x="4835112" y="1394784"/>
                  </a:lnTo>
                  <a:lnTo>
                    <a:pt x="4863404" y="1340177"/>
                  </a:lnTo>
                  <a:lnTo>
                    <a:pt x="4885690" y="1284575"/>
                  </a:lnTo>
                  <a:lnTo>
                    <a:pt x="4901810" y="1228048"/>
                  </a:lnTo>
                  <a:lnTo>
                    <a:pt x="4911600" y="1170672"/>
                  </a:lnTo>
                  <a:lnTo>
                    <a:pt x="4914900" y="1112520"/>
                  </a:lnTo>
                  <a:lnTo>
                    <a:pt x="4914071" y="1083351"/>
                  </a:lnTo>
                  <a:lnTo>
                    <a:pt x="4907506" y="1025577"/>
                  </a:lnTo>
                  <a:lnTo>
                    <a:pt x="4894531" y="968617"/>
                  </a:lnTo>
                  <a:lnTo>
                    <a:pt x="4875308" y="912543"/>
                  </a:lnTo>
                  <a:lnTo>
                    <a:pt x="4849998" y="857429"/>
                  </a:lnTo>
                  <a:lnTo>
                    <a:pt x="4818765" y="803349"/>
                  </a:lnTo>
                  <a:lnTo>
                    <a:pt x="4781768" y="750375"/>
                  </a:lnTo>
                  <a:lnTo>
                    <a:pt x="4739171" y="698581"/>
                  </a:lnTo>
                  <a:lnTo>
                    <a:pt x="4691135" y="648040"/>
                  </a:lnTo>
                  <a:lnTo>
                    <a:pt x="4637822" y="598825"/>
                  </a:lnTo>
                  <a:lnTo>
                    <a:pt x="4579394" y="551010"/>
                  </a:lnTo>
                  <a:lnTo>
                    <a:pt x="4548312" y="527650"/>
                  </a:lnTo>
                  <a:lnTo>
                    <a:pt x="4516012" y="504668"/>
                  </a:lnTo>
                  <a:lnTo>
                    <a:pt x="4482515" y="482072"/>
                  </a:lnTo>
                  <a:lnTo>
                    <a:pt x="4447839" y="459872"/>
                  </a:lnTo>
                  <a:lnTo>
                    <a:pt x="4412007" y="438077"/>
                  </a:lnTo>
                  <a:lnTo>
                    <a:pt x="4375037" y="416696"/>
                  </a:lnTo>
                  <a:lnTo>
                    <a:pt x="4336950" y="395738"/>
                  </a:lnTo>
                  <a:lnTo>
                    <a:pt x="4297767" y="375212"/>
                  </a:lnTo>
                  <a:lnTo>
                    <a:pt x="4257507" y="355128"/>
                  </a:lnTo>
                  <a:lnTo>
                    <a:pt x="4216191" y="335495"/>
                  </a:lnTo>
                  <a:lnTo>
                    <a:pt x="4173839" y="316321"/>
                  </a:lnTo>
                  <a:lnTo>
                    <a:pt x="4130471" y="297616"/>
                  </a:lnTo>
                  <a:lnTo>
                    <a:pt x="4086107" y="279390"/>
                  </a:lnTo>
                  <a:lnTo>
                    <a:pt x="4040768" y="261651"/>
                  </a:lnTo>
                  <a:lnTo>
                    <a:pt x="3994475" y="244408"/>
                  </a:lnTo>
                  <a:lnTo>
                    <a:pt x="3947246" y="227671"/>
                  </a:lnTo>
                  <a:lnTo>
                    <a:pt x="3899103" y="211449"/>
                  </a:lnTo>
                  <a:lnTo>
                    <a:pt x="3850065" y="195751"/>
                  </a:lnTo>
                  <a:lnTo>
                    <a:pt x="3800153" y="180586"/>
                  </a:lnTo>
                  <a:lnTo>
                    <a:pt x="3749387" y="165963"/>
                  </a:lnTo>
                  <a:lnTo>
                    <a:pt x="3697788" y="151891"/>
                  </a:lnTo>
                  <a:lnTo>
                    <a:pt x="3645375" y="138381"/>
                  </a:lnTo>
                  <a:lnTo>
                    <a:pt x="3592169" y="125440"/>
                  </a:lnTo>
                  <a:lnTo>
                    <a:pt x="3538190" y="113078"/>
                  </a:lnTo>
                  <a:lnTo>
                    <a:pt x="3483458" y="101304"/>
                  </a:lnTo>
                  <a:lnTo>
                    <a:pt x="3427994" y="90127"/>
                  </a:lnTo>
                  <a:lnTo>
                    <a:pt x="3371817" y="79557"/>
                  </a:lnTo>
                  <a:lnTo>
                    <a:pt x="3314948" y="69602"/>
                  </a:lnTo>
                  <a:lnTo>
                    <a:pt x="3257408" y="60272"/>
                  </a:lnTo>
                  <a:lnTo>
                    <a:pt x="3199216" y="51576"/>
                  </a:lnTo>
                  <a:lnTo>
                    <a:pt x="3140392" y="43522"/>
                  </a:lnTo>
                  <a:lnTo>
                    <a:pt x="3080957" y="36122"/>
                  </a:lnTo>
                  <a:lnTo>
                    <a:pt x="3020932" y="29382"/>
                  </a:lnTo>
                  <a:lnTo>
                    <a:pt x="2960336" y="23313"/>
                  </a:lnTo>
                  <a:lnTo>
                    <a:pt x="2899189" y="17924"/>
                  </a:lnTo>
                  <a:lnTo>
                    <a:pt x="2837512" y="13223"/>
                  </a:lnTo>
                  <a:lnTo>
                    <a:pt x="2775325" y="9221"/>
                  </a:lnTo>
                  <a:lnTo>
                    <a:pt x="2712649" y="5926"/>
                  </a:lnTo>
                  <a:lnTo>
                    <a:pt x="2649503" y="3347"/>
                  </a:lnTo>
                  <a:lnTo>
                    <a:pt x="2585907" y="1493"/>
                  </a:lnTo>
                  <a:lnTo>
                    <a:pt x="2521883" y="374"/>
                  </a:lnTo>
                  <a:lnTo>
                    <a:pt x="245745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43200" y="800100"/>
              <a:ext cx="4914900" cy="2225040"/>
            </a:xfrm>
            <a:custGeom>
              <a:avLst/>
              <a:gdLst/>
              <a:ahLst/>
              <a:cxnLst/>
              <a:rect l="l" t="t" r="r" b="b"/>
              <a:pathLst>
                <a:path w="4914900" h="2225040">
                  <a:moveTo>
                    <a:pt x="2457450" y="0"/>
                  </a:moveTo>
                  <a:lnTo>
                    <a:pt x="2393016" y="374"/>
                  </a:lnTo>
                  <a:lnTo>
                    <a:pt x="2328992" y="1493"/>
                  </a:lnTo>
                  <a:lnTo>
                    <a:pt x="2265396" y="3347"/>
                  </a:lnTo>
                  <a:lnTo>
                    <a:pt x="2202250" y="5926"/>
                  </a:lnTo>
                  <a:lnTo>
                    <a:pt x="2139574" y="9221"/>
                  </a:lnTo>
                  <a:lnTo>
                    <a:pt x="2077387" y="13223"/>
                  </a:lnTo>
                  <a:lnTo>
                    <a:pt x="2015710" y="17924"/>
                  </a:lnTo>
                  <a:lnTo>
                    <a:pt x="1954563" y="23313"/>
                  </a:lnTo>
                  <a:lnTo>
                    <a:pt x="1893967" y="29382"/>
                  </a:lnTo>
                  <a:lnTo>
                    <a:pt x="1833942" y="36122"/>
                  </a:lnTo>
                  <a:lnTo>
                    <a:pt x="1774507" y="43522"/>
                  </a:lnTo>
                  <a:lnTo>
                    <a:pt x="1715683" y="51576"/>
                  </a:lnTo>
                  <a:lnTo>
                    <a:pt x="1657491" y="60272"/>
                  </a:lnTo>
                  <a:lnTo>
                    <a:pt x="1599951" y="69602"/>
                  </a:lnTo>
                  <a:lnTo>
                    <a:pt x="1543082" y="79557"/>
                  </a:lnTo>
                  <a:lnTo>
                    <a:pt x="1486905" y="90127"/>
                  </a:lnTo>
                  <a:lnTo>
                    <a:pt x="1431441" y="101304"/>
                  </a:lnTo>
                  <a:lnTo>
                    <a:pt x="1376709" y="113078"/>
                  </a:lnTo>
                  <a:lnTo>
                    <a:pt x="1322730" y="125440"/>
                  </a:lnTo>
                  <a:lnTo>
                    <a:pt x="1269524" y="138381"/>
                  </a:lnTo>
                  <a:lnTo>
                    <a:pt x="1217111" y="151892"/>
                  </a:lnTo>
                  <a:lnTo>
                    <a:pt x="1165512" y="165963"/>
                  </a:lnTo>
                  <a:lnTo>
                    <a:pt x="1114746" y="180586"/>
                  </a:lnTo>
                  <a:lnTo>
                    <a:pt x="1064834" y="195751"/>
                  </a:lnTo>
                  <a:lnTo>
                    <a:pt x="1015796" y="211449"/>
                  </a:lnTo>
                  <a:lnTo>
                    <a:pt x="967653" y="227671"/>
                  </a:lnTo>
                  <a:lnTo>
                    <a:pt x="920424" y="244408"/>
                  </a:lnTo>
                  <a:lnTo>
                    <a:pt x="874131" y="261651"/>
                  </a:lnTo>
                  <a:lnTo>
                    <a:pt x="828792" y="279390"/>
                  </a:lnTo>
                  <a:lnTo>
                    <a:pt x="784428" y="297616"/>
                  </a:lnTo>
                  <a:lnTo>
                    <a:pt x="741060" y="316321"/>
                  </a:lnTo>
                  <a:lnTo>
                    <a:pt x="698708" y="335495"/>
                  </a:lnTo>
                  <a:lnTo>
                    <a:pt x="657392" y="355128"/>
                  </a:lnTo>
                  <a:lnTo>
                    <a:pt x="617132" y="375212"/>
                  </a:lnTo>
                  <a:lnTo>
                    <a:pt x="577949" y="395738"/>
                  </a:lnTo>
                  <a:lnTo>
                    <a:pt x="539862" y="416696"/>
                  </a:lnTo>
                  <a:lnTo>
                    <a:pt x="502892" y="438077"/>
                  </a:lnTo>
                  <a:lnTo>
                    <a:pt x="467060" y="459872"/>
                  </a:lnTo>
                  <a:lnTo>
                    <a:pt x="432384" y="482072"/>
                  </a:lnTo>
                  <a:lnTo>
                    <a:pt x="398887" y="504668"/>
                  </a:lnTo>
                  <a:lnTo>
                    <a:pt x="366587" y="527650"/>
                  </a:lnTo>
                  <a:lnTo>
                    <a:pt x="335505" y="551010"/>
                  </a:lnTo>
                  <a:lnTo>
                    <a:pt x="305662" y="574738"/>
                  </a:lnTo>
                  <a:lnTo>
                    <a:pt x="249771" y="623262"/>
                  </a:lnTo>
                  <a:lnTo>
                    <a:pt x="199076" y="673149"/>
                  </a:lnTo>
                  <a:lnTo>
                    <a:pt x="153740" y="724326"/>
                  </a:lnTo>
                  <a:lnTo>
                    <a:pt x="113922" y="776719"/>
                  </a:lnTo>
                  <a:lnTo>
                    <a:pt x="79787" y="830255"/>
                  </a:lnTo>
                  <a:lnTo>
                    <a:pt x="51495" y="884862"/>
                  </a:lnTo>
                  <a:lnTo>
                    <a:pt x="29209" y="940464"/>
                  </a:lnTo>
                  <a:lnTo>
                    <a:pt x="13089" y="996991"/>
                  </a:lnTo>
                  <a:lnTo>
                    <a:pt x="3299" y="1054367"/>
                  </a:lnTo>
                  <a:lnTo>
                    <a:pt x="0" y="1112520"/>
                  </a:lnTo>
                  <a:lnTo>
                    <a:pt x="828" y="1141688"/>
                  </a:lnTo>
                  <a:lnTo>
                    <a:pt x="7393" y="1199462"/>
                  </a:lnTo>
                  <a:lnTo>
                    <a:pt x="20368" y="1256422"/>
                  </a:lnTo>
                  <a:lnTo>
                    <a:pt x="39591" y="1312496"/>
                  </a:lnTo>
                  <a:lnTo>
                    <a:pt x="64901" y="1367610"/>
                  </a:lnTo>
                  <a:lnTo>
                    <a:pt x="96134" y="1421690"/>
                  </a:lnTo>
                  <a:lnTo>
                    <a:pt x="133131" y="1474664"/>
                  </a:lnTo>
                  <a:lnTo>
                    <a:pt x="175728" y="1526458"/>
                  </a:lnTo>
                  <a:lnTo>
                    <a:pt x="223764" y="1576999"/>
                  </a:lnTo>
                  <a:lnTo>
                    <a:pt x="277077" y="1626214"/>
                  </a:lnTo>
                  <a:lnTo>
                    <a:pt x="335505" y="1674029"/>
                  </a:lnTo>
                  <a:lnTo>
                    <a:pt x="366587" y="1697389"/>
                  </a:lnTo>
                  <a:lnTo>
                    <a:pt x="398887" y="1720371"/>
                  </a:lnTo>
                  <a:lnTo>
                    <a:pt x="432384" y="1742967"/>
                  </a:lnTo>
                  <a:lnTo>
                    <a:pt x="467060" y="1765167"/>
                  </a:lnTo>
                  <a:lnTo>
                    <a:pt x="502892" y="1786962"/>
                  </a:lnTo>
                  <a:lnTo>
                    <a:pt x="539862" y="1808343"/>
                  </a:lnTo>
                  <a:lnTo>
                    <a:pt x="577949" y="1829301"/>
                  </a:lnTo>
                  <a:lnTo>
                    <a:pt x="617132" y="1849827"/>
                  </a:lnTo>
                  <a:lnTo>
                    <a:pt x="657392" y="1869911"/>
                  </a:lnTo>
                  <a:lnTo>
                    <a:pt x="698708" y="1889544"/>
                  </a:lnTo>
                  <a:lnTo>
                    <a:pt x="741060" y="1908718"/>
                  </a:lnTo>
                  <a:lnTo>
                    <a:pt x="784428" y="1927423"/>
                  </a:lnTo>
                  <a:lnTo>
                    <a:pt x="828792" y="1945649"/>
                  </a:lnTo>
                  <a:lnTo>
                    <a:pt x="874131" y="1963388"/>
                  </a:lnTo>
                  <a:lnTo>
                    <a:pt x="920424" y="1980631"/>
                  </a:lnTo>
                  <a:lnTo>
                    <a:pt x="967653" y="1997368"/>
                  </a:lnTo>
                  <a:lnTo>
                    <a:pt x="1015796" y="2013590"/>
                  </a:lnTo>
                  <a:lnTo>
                    <a:pt x="1064834" y="2029288"/>
                  </a:lnTo>
                  <a:lnTo>
                    <a:pt x="1114746" y="2044453"/>
                  </a:lnTo>
                  <a:lnTo>
                    <a:pt x="1165512" y="2059076"/>
                  </a:lnTo>
                  <a:lnTo>
                    <a:pt x="1217111" y="2073148"/>
                  </a:lnTo>
                  <a:lnTo>
                    <a:pt x="1269524" y="2086658"/>
                  </a:lnTo>
                  <a:lnTo>
                    <a:pt x="1322730" y="2099599"/>
                  </a:lnTo>
                  <a:lnTo>
                    <a:pt x="1376709" y="2111961"/>
                  </a:lnTo>
                  <a:lnTo>
                    <a:pt x="1431441" y="2123735"/>
                  </a:lnTo>
                  <a:lnTo>
                    <a:pt x="1486905" y="2134912"/>
                  </a:lnTo>
                  <a:lnTo>
                    <a:pt x="1543082" y="2145482"/>
                  </a:lnTo>
                  <a:lnTo>
                    <a:pt x="1599951" y="2155437"/>
                  </a:lnTo>
                  <a:lnTo>
                    <a:pt x="1657491" y="2164767"/>
                  </a:lnTo>
                  <a:lnTo>
                    <a:pt x="1715683" y="2173463"/>
                  </a:lnTo>
                  <a:lnTo>
                    <a:pt x="1774507" y="2181517"/>
                  </a:lnTo>
                  <a:lnTo>
                    <a:pt x="1833942" y="2188917"/>
                  </a:lnTo>
                  <a:lnTo>
                    <a:pt x="1893967" y="2195657"/>
                  </a:lnTo>
                  <a:lnTo>
                    <a:pt x="1954563" y="2201726"/>
                  </a:lnTo>
                  <a:lnTo>
                    <a:pt x="2015710" y="2207115"/>
                  </a:lnTo>
                  <a:lnTo>
                    <a:pt x="2077387" y="2211816"/>
                  </a:lnTo>
                  <a:lnTo>
                    <a:pt x="2139574" y="2215818"/>
                  </a:lnTo>
                  <a:lnTo>
                    <a:pt x="2202250" y="2219113"/>
                  </a:lnTo>
                  <a:lnTo>
                    <a:pt x="2265396" y="2221692"/>
                  </a:lnTo>
                  <a:lnTo>
                    <a:pt x="2328992" y="2223546"/>
                  </a:lnTo>
                  <a:lnTo>
                    <a:pt x="2393016" y="2224665"/>
                  </a:lnTo>
                  <a:lnTo>
                    <a:pt x="2457450" y="2225040"/>
                  </a:lnTo>
                  <a:lnTo>
                    <a:pt x="2521883" y="2224665"/>
                  </a:lnTo>
                  <a:lnTo>
                    <a:pt x="2585907" y="2223546"/>
                  </a:lnTo>
                  <a:lnTo>
                    <a:pt x="2649503" y="2221692"/>
                  </a:lnTo>
                  <a:lnTo>
                    <a:pt x="2712649" y="2219113"/>
                  </a:lnTo>
                  <a:lnTo>
                    <a:pt x="2775325" y="2215818"/>
                  </a:lnTo>
                  <a:lnTo>
                    <a:pt x="2837512" y="2211816"/>
                  </a:lnTo>
                  <a:lnTo>
                    <a:pt x="2899189" y="2207115"/>
                  </a:lnTo>
                  <a:lnTo>
                    <a:pt x="2960336" y="2201726"/>
                  </a:lnTo>
                  <a:lnTo>
                    <a:pt x="3020932" y="2195657"/>
                  </a:lnTo>
                  <a:lnTo>
                    <a:pt x="3080957" y="2188917"/>
                  </a:lnTo>
                  <a:lnTo>
                    <a:pt x="3140392" y="2181517"/>
                  </a:lnTo>
                  <a:lnTo>
                    <a:pt x="3199216" y="2173463"/>
                  </a:lnTo>
                  <a:lnTo>
                    <a:pt x="3257408" y="2164767"/>
                  </a:lnTo>
                  <a:lnTo>
                    <a:pt x="3314948" y="2155437"/>
                  </a:lnTo>
                  <a:lnTo>
                    <a:pt x="3371817" y="2145482"/>
                  </a:lnTo>
                  <a:lnTo>
                    <a:pt x="3427994" y="2134912"/>
                  </a:lnTo>
                  <a:lnTo>
                    <a:pt x="3483458" y="2123735"/>
                  </a:lnTo>
                  <a:lnTo>
                    <a:pt x="3538190" y="2111961"/>
                  </a:lnTo>
                  <a:lnTo>
                    <a:pt x="3592169" y="2099599"/>
                  </a:lnTo>
                  <a:lnTo>
                    <a:pt x="3645375" y="2086658"/>
                  </a:lnTo>
                  <a:lnTo>
                    <a:pt x="3697788" y="2073148"/>
                  </a:lnTo>
                  <a:lnTo>
                    <a:pt x="3749387" y="2059076"/>
                  </a:lnTo>
                  <a:lnTo>
                    <a:pt x="3800153" y="2044453"/>
                  </a:lnTo>
                  <a:lnTo>
                    <a:pt x="3850065" y="2029288"/>
                  </a:lnTo>
                  <a:lnTo>
                    <a:pt x="3899103" y="2013590"/>
                  </a:lnTo>
                  <a:lnTo>
                    <a:pt x="3947246" y="1997368"/>
                  </a:lnTo>
                  <a:lnTo>
                    <a:pt x="3994475" y="1980631"/>
                  </a:lnTo>
                  <a:lnTo>
                    <a:pt x="4040768" y="1963388"/>
                  </a:lnTo>
                  <a:lnTo>
                    <a:pt x="4086107" y="1945649"/>
                  </a:lnTo>
                  <a:lnTo>
                    <a:pt x="4130471" y="1927423"/>
                  </a:lnTo>
                  <a:lnTo>
                    <a:pt x="4173839" y="1908718"/>
                  </a:lnTo>
                  <a:lnTo>
                    <a:pt x="4216191" y="1889544"/>
                  </a:lnTo>
                  <a:lnTo>
                    <a:pt x="4257507" y="1869911"/>
                  </a:lnTo>
                  <a:lnTo>
                    <a:pt x="4297767" y="1849827"/>
                  </a:lnTo>
                  <a:lnTo>
                    <a:pt x="4336950" y="1829301"/>
                  </a:lnTo>
                  <a:lnTo>
                    <a:pt x="4375037" y="1808343"/>
                  </a:lnTo>
                  <a:lnTo>
                    <a:pt x="4412007" y="1786962"/>
                  </a:lnTo>
                  <a:lnTo>
                    <a:pt x="4447839" y="1765167"/>
                  </a:lnTo>
                  <a:lnTo>
                    <a:pt x="4482515" y="1742967"/>
                  </a:lnTo>
                  <a:lnTo>
                    <a:pt x="4516012" y="1720371"/>
                  </a:lnTo>
                  <a:lnTo>
                    <a:pt x="4548312" y="1697389"/>
                  </a:lnTo>
                  <a:lnTo>
                    <a:pt x="4579394" y="1674029"/>
                  </a:lnTo>
                  <a:lnTo>
                    <a:pt x="4609237" y="1650301"/>
                  </a:lnTo>
                  <a:lnTo>
                    <a:pt x="4665128" y="1601777"/>
                  </a:lnTo>
                  <a:lnTo>
                    <a:pt x="4715823" y="1551890"/>
                  </a:lnTo>
                  <a:lnTo>
                    <a:pt x="4761159" y="1500713"/>
                  </a:lnTo>
                  <a:lnTo>
                    <a:pt x="4800977" y="1448320"/>
                  </a:lnTo>
                  <a:lnTo>
                    <a:pt x="4835112" y="1394784"/>
                  </a:lnTo>
                  <a:lnTo>
                    <a:pt x="4863404" y="1340177"/>
                  </a:lnTo>
                  <a:lnTo>
                    <a:pt x="4885690" y="1284575"/>
                  </a:lnTo>
                  <a:lnTo>
                    <a:pt x="4901810" y="1228048"/>
                  </a:lnTo>
                  <a:lnTo>
                    <a:pt x="4911600" y="1170672"/>
                  </a:lnTo>
                  <a:lnTo>
                    <a:pt x="4914900" y="1112520"/>
                  </a:lnTo>
                  <a:lnTo>
                    <a:pt x="4914071" y="1083351"/>
                  </a:lnTo>
                  <a:lnTo>
                    <a:pt x="4907506" y="1025577"/>
                  </a:lnTo>
                  <a:lnTo>
                    <a:pt x="4894531" y="968617"/>
                  </a:lnTo>
                  <a:lnTo>
                    <a:pt x="4875308" y="912543"/>
                  </a:lnTo>
                  <a:lnTo>
                    <a:pt x="4849998" y="857429"/>
                  </a:lnTo>
                  <a:lnTo>
                    <a:pt x="4818765" y="803349"/>
                  </a:lnTo>
                  <a:lnTo>
                    <a:pt x="4781768" y="750375"/>
                  </a:lnTo>
                  <a:lnTo>
                    <a:pt x="4739171" y="698581"/>
                  </a:lnTo>
                  <a:lnTo>
                    <a:pt x="4691135" y="648040"/>
                  </a:lnTo>
                  <a:lnTo>
                    <a:pt x="4637822" y="598825"/>
                  </a:lnTo>
                  <a:lnTo>
                    <a:pt x="4579394" y="551010"/>
                  </a:lnTo>
                  <a:lnTo>
                    <a:pt x="4548312" y="527650"/>
                  </a:lnTo>
                  <a:lnTo>
                    <a:pt x="4516012" y="504668"/>
                  </a:lnTo>
                  <a:lnTo>
                    <a:pt x="4482515" y="482072"/>
                  </a:lnTo>
                  <a:lnTo>
                    <a:pt x="4447839" y="459872"/>
                  </a:lnTo>
                  <a:lnTo>
                    <a:pt x="4412007" y="438077"/>
                  </a:lnTo>
                  <a:lnTo>
                    <a:pt x="4375037" y="416696"/>
                  </a:lnTo>
                  <a:lnTo>
                    <a:pt x="4336950" y="395738"/>
                  </a:lnTo>
                  <a:lnTo>
                    <a:pt x="4297767" y="375212"/>
                  </a:lnTo>
                  <a:lnTo>
                    <a:pt x="4257507" y="355128"/>
                  </a:lnTo>
                  <a:lnTo>
                    <a:pt x="4216191" y="335495"/>
                  </a:lnTo>
                  <a:lnTo>
                    <a:pt x="4173839" y="316321"/>
                  </a:lnTo>
                  <a:lnTo>
                    <a:pt x="4130471" y="297616"/>
                  </a:lnTo>
                  <a:lnTo>
                    <a:pt x="4086107" y="279390"/>
                  </a:lnTo>
                  <a:lnTo>
                    <a:pt x="4040768" y="261651"/>
                  </a:lnTo>
                  <a:lnTo>
                    <a:pt x="3994475" y="244408"/>
                  </a:lnTo>
                  <a:lnTo>
                    <a:pt x="3947246" y="227671"/>
                  </a:lnTo>
                  <a:lnTo>
                    <a:pt x="3899103" y="211449"/>
                  </a:lnTo>
                  <a:lnTo>
                    <a:pt x="3850065" y="195751"/>
                  </a:lnTo>
                  <a:lnTo>
                    <a:pt x="3800153" y="180586"/>
                  </a:lnTo>
                  <a:lnTo>
                    <a:pt x="3749387" y="165963"/>
                  </a:lnTo>
                  <a:lnTo>
                    <a:pt x="3697788" y="151891"/>
                  </a:lnTo>
                  <a:lnTo>
                    <a:pt x="3645375" y="138381"/>
                  </a:lnTo>
                  <a:lnTo>
                    <a:pt x="3592169" y="125440"/>
                  </a:lnTo>
                  <a:lnTo>
                    <a:pt x="3538190" y="113078"/>
                  </a:lnTo>
                  <a:lnTo>
                    <a:pt x="3483458" y="101304"/>
                  </a:lnTo>
                  <a:lnTo>
                    <a:pt x="3427994" y="90127"/>
                  </a:lnTo>
                  <a:lnTo>
                    <a:pt x="3371817" y="79557"/>
                  </a:lnTo>
                  <a:lnTo>
                    <a:pt x="3314948" y="69602"/>
                  </a:lnTo>
                  <a:lnTo>
                    <a:pt x="3257408" y="60272"/>
                  </a:lnTo>
                  <a:lnTo>
                    <a:pt x="3199216" y="51576"/>
                  </a:lnTo>
                  <a:lnTo>
                    <a:pt x="3140392" y="43522"/>
                  </a:lnTo>
                  <a:lnTo>
                    <a:pt x="3080957" y="36122"/>
                  </a:lnTo>
                  <a:lnTo>
                    <a:pt x="3020932" y="29382"/>
                  </a:lnTo>
                  <a:lnTo>
                    <a:pt x="2960336" y="23313"/>
                  </a:lnTo>
                  <a:lnTo>
                    <a:pt x="2899189" y="17924"/>
                  </a:lnTo>
                  <a:lnTo>
                    <a:pt x="2837512" y="13223"/>
                  </a:lnTo>
                  <a:lnTo>
                    <a:pt x="2775325" y="9221"/>
                  </a:lnTo>
                  <a:lnTo>
                    <a:pt x="2712649" y="5926"/>
                  </a:lnTo>
                  <a:lnTo>
                    <a:pt x="2649503" y="3347"/>
                  </a:lnTo>
                  <a:lnTo>
                    <a:pt x="2585907" y="1493"/>
                  </a:lnTo>
                  <a:lnTo>
                    <a:pt x="2521883" y="374"/>
                  </a:lnTo>
                  <a:lnTo>
                    <a:pt x="24574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43200" y="800100"/>
              <a:ext cx="4914900" cy="2225040"/>
            </a:xfrm>
            <a:custGeom>
              <a:avLst/>
              <a:gdLst/>
              <a:ahLst/>
              <a:cxnLst/>
              <a:rect l="l" t="t" r="r" b="b"/>
              <a:pathLst>
                <a:path w="4914900" h="2225040">
                  <a:moveTo>
                    <a:pt x="2457450" y="0"/>
                  </a:moveTo>
                  <a:lnTo>
                    <a:pt x="2393016" y="374"/>
                  </a:lnTo>
                  <a:lnTo>
                    <a:pt x="2328992" y="1493"/>
                  </a:lnTo>
                  <a:lnTo>
                    <a:pt x="2265396" y="3347"/>
                  </a:lnTo>
                  <a:lnTo>
                    <a:pt x="2202250" y="5926"/>
                  </a:lnTo>
                  <a:lnTo>
                    <a:pt x="2139574" y="9221"/>
                  </a:lnTo>
                  <a:lnTo>
                    <a:pt x="2077387" y="13223"/>
                  </a:lnTo>
                  <a:lnTo>
                    <a:pt x="2015710" y="17924"/>
                  </a:lnTo>
                  <a:lnTo>
                    <a:pt x="1954563" y="23313"/>
                  </a:lnTo>
                  <a:lnTo>
                    <a:pt x="1893967" y="29382"/>
                  </a:lnTo>
                  <a:lnTo>
                    <a:pt x="1833942" y="36122"/>
                  </a:lnTo>
                  <a:lnTo>
                    <a:pt x="1774507" y="43522"/>
                  </a:lnTo>
                  <a:lnTo>
                    <a:pt x="1715683" y="51576"/>
                  </a:lnTo>
                  <a:lnTo>
                    <a:pt x="1657491" y="60272"/>
                  </a:lnTo>
                  <a:lnTo>
                    <a:pt x="1599951" y="69602"/>
                  </a:lnTo>
                  <a:lnTo>
                    <a:pt x="1543082" y="79557"/>
                  </a:lnTo>
                  <a:lnTo>
                    <a:pt x="1486905" y="90127"/>
                  </a:lnTo>
                  <a:lnTo>
                    <a:pt x="1431441" y="101304"/>
                  </a:lnTo>
                  <a:lnTo>
                    <a:pt x="1376709" y="113078"/>
                  </a:lnTo>
                  <a:lnTo>
                    <a:pt x="1322730" y="125440"/>
                  </a:lnTo>
                  <a:lnTo>
                    <a:pt x="1269524" y="138381"/>
                  </a:lnTo>
                  <a:lnTo>
                    <a:pt x="1217111" y="151892"/>
                  </a:lnTo>
                  <a:lnTo>
                    <a:pt x="1165512" y="165963"/>
                  </a:lnTo>
                  <a:lnTo>
                    <a:pt x="1114746" y="180586"/>
                  </a:lnTo>
                  <a:lnTo>
                    <a:pt x="1064834" y="195751"/>
                  </a:lnTo>
                  <a:lnTo>
                    <a:pt x="1015796" y="211449"/>
                  </a:lnTo>
                  <a:lnTo>
                    <a:pt x="967653" y="227671"/>
                  </a:lnTo>
                  <a:lnTo>
                    <a:pt x="920424" y="244408"/>
                  </a:lnTo>
                  <a:lnTo>
                    <a:pt x="874131" y="261651"/>
                  </a:lnTo>
                  <a:lnTo>
                    <a:pt x="828792" y="279390"/>
                  </a:lnTo>
                  <a:lnTo>
                    <a:pt x="784428" y="297616"/>
                  </a:lnTo>
                  <a:lnTo>
                    <a:pt x="741060" y="316321"/>
                  </a:lnTo>
                  <a:lnTo>
                    <a:pt x="698708" y="335495"/>
                  </a:lnTo>
                  <a:lnTo>
                    <a:pt x="657392" y="355128"/>
                  </a:lnTo>
                  <a:lnTo>
                    <a:pt x="617132" y="375212"/>
                  </a:lnTo>
                  <a:lnTo>
                    <a:pt x="577949" y="395738"/>
                  </a:lnTo>
                  <a:lnTo>
                    <a:pt x="539862" y="416696"/>
                  </a:lnTo>
                  <a:lnTo>
                    <a:pt x="502892" y="438077"/>
                  </a:lnTo>
                  <a:lnTo>
                    <a:pt x="467060" y="459872"/>
                  </a:lnTo>
                  <a:lnTo>
                    <a:pt x="432384" y="482072"/>
                  </a:lnTo>
                  <a:lnTo>
                    <a:pt x="398887" y="504668"/>
                  </a:lnTo>
                  <a:lnTo>
                    <a:pt x="366587" y="527650"/>
                  </a:lnTo>
                  <a:lnTo>
                    <a:pt x="335505" y="551010"/>
                  </a:lnTo>
                  <a:lnTo>
                    <a:pt x="305662" y="574738"/>
                  </a:lnTo>
                  <a:lnTo>
                    <a:pt x="249771" y="623262"/>
                  </a:lnTo>
                  <a:lnTo>
                    <a:pt x="199076" y="673149"/>
                  </a:lnTo>
                  <a:lnTo>
                    <a:pt x="153740" y="724326"/>
                  </a:lnTo>
                  <a:lnTo>
                    <a:pt x="113922" y="776719"/>
                  </a:lnTo>
                  <a:lnTo>
                    <a:pt x="79787" y="830255"/>
                  </a:lnTo>
                  <a:lnTo>
                    <a:pt x="51495" y="884862"/>
                  </a:lnTo>
                  <a:lnTo>
                    <a:pt x="29209" y="940464"/>
                  </a:lnTo>
                  <a:lnTo>
                    <a:pt x="13089" y="996991"/>
                  </a:lnTo>
                  <a:lnTo>
                    <a:pt x="3299" y="1054367"/>
                  </a:lnTo>
                  <a:lnTo>
                    <a:pt x="0" y="1112520"/>
                  </a:lnTo>
                  <a:lnTo>
                    <a:pt x="828" y="1141688"/>
                  </a:lnTo>
                  <a:lnTo>
                    <a:pt x="7393" y="1199462"/>
                  </a:lnTo>
                  <a:lnTo>
                    <a:pt x="20368" y="1256422"/>
                  </a:lnTo>
                  <a:lnTo>
                    <a:pt x="39591" y="1312496"/>
                  </a:lnTo>
                  <a:lnTo>
                    <a:pt x="64901" y="1367610"/>
                  </a:lnTo>
                  <a:lnTo>
                    <a:pt x="96134" y="1421690"/>
                  </a:lnTo>
                  <a:lnTo>
                    <a:pt x="133131" y="1474664"/>
                  </a:lnTo>
                  <a:lnTo>
                    <a:pt x="175728" y="1526458"/>
                  </a:lnTo>
                  <a:lnTo>
                    <a:pt x="223764" y="1576999"/>
                  </a:lnTo>
                  <a:lnTo>
                    <a:pt x="277077" y="1626214"/>
                  </a:lnTo>
                  <a:lnTo>
                    <a:pt x="335505" y="1674029"/>
                  </a:lnTo>
                  <a:lnTo>
                    <a:pt x="366587" y="1697389"/>
                  </a:lnTo>
                  <a:lnTo>
                    <a:pt x="398887" y="1720371"/>
                  </a:lnTo>
                  <a:lnTo>
                    <a:pt x="432384" y="1742967"/>
                  </a:lnTo>
                  <a:lnTo>
                    <a:pt x="467060" y="1765167"/>
                  </a:lnTo>
                  <a:lnTo>
                    <a:pt x="502892" y="1786962"/>
                  </a:lnTo>
                  <a:lnTo>
                    <a:pt x="539862" y="1808343"/>
                  </a:lnTo>
                  <a:lnTo>
                    <a:pt x="577949" y="1829301"/>
                  </a:lnTo>
                  <a:lnTo>
                    <a:pt x="617132" y="1849827"/>
                  </a:lnTo>
                  <a:lnTo>
                    <a:pt x="657392" y="1869911"/>
                  </a:lnTo>
                  <a:lnTo>
                    <a:pt x="698708" y="1889544"/>
                  </a:lnTo>
                  <a:lnTo>
                    <a:pt x="741060" y="1908718"/>
                  </a:lnTo>
                  <a:lnTo>
                    <a:pt x="784428" y="1927423"/>
                  </a:lnTo>
                  <a:lnTo>
                    <a:pt x="828792" y="1945649"/>
                  </a:lnTo>
                  <a:lnTo>
                    <a:pt x="874131" y="1963388"/>
                  </a:lnTo>
                  <a:lnTo>
                    <a:pt x="920424" y="1980631"/>
                  </a:lnTo>
                  <a:lnTo>
                    <a:pt x="967653" y="1997368"/>
                  </a:lnTo>
                  <a:lnTo>
                    <a:pt x="1015796" y="2013590"/>
                  </a:lnTo>
                  <a:lnTo>
                    <a:pt x="1064834" y="2029288"/>
                  </a:lnTo>
                  <a:lnTo>
                    <a:pt x="1114746" y="2044453"/>
                  </a:lnTo>
                  <a:lnTo>
                    <a:pt x="1165512" y="2059076"/>
                  </a:lnTo>
                  <a:lnTo>
                    <a:pt x="1217111" y="2073148"/>
                  </a:lnTo>
                  <a:lnTo>
                    <a:pt x="1269524" y="2086658"/>
                  </a:lnTo>
                  <a:lnTo>
                    <a:pt x="1322730" y="2099599"/>
                  </a:lnTo>
                  <a:lnTo>
                    <a:pt x="1376709" y="2111961"/>
                  </a:lnTo>
                  <a:lnTo>
                    <a:pt x="1431441" y="2123735"/>
                  </a:lnTo>
                  <a:lnTo>
                    <a:pt x="1486905" y="2134912"/>
                  </a:lnTo>
                  <a:lnTo>
                    <a:pt x="1543082" y="2145482"/>
                  </a:lnTo>
                  <a:lnTo>
                    <a:pt x="1599951" y="2155437"/>
                  </a:lnTo>
                  <a:lnTo>
                    <a:pt x="1657491" y="2164767"/>
                  </a:lnTo>
                  <a:lnTo>
                    <a:pt x="1715683" y="2173463"/>
                  </a:lnTo>
                  <a:lnTo>
                    <a:pt x="1774507" y="2181517"/>
                  </a:lnTo>
                  <a:lnTo>
                    <a:pt x="1833942" y="2188917"/>
                  </a:lnTo>
                  <a:lnTo>
                    <a:pt x="1893967" y="2195657"/>
                  </a:lnTo>
                  <a:lnTo>
                    <a:pt x="1954563" y="2201726"/>
                  </a:lnTo>
                  <a:lnTo>
                    <a:pt x="2015710" y="2207115"/>
                  </a:lnTo>
                  <a:lnTo>
                    <a:pt x="2077387" y="2211816"/>
                  </a:lnTo>
                  <a:lnTo>
                    <a:pt x="2139574" y="2215818"/>
                  </a:lnTo>
                  <a:lnTo>
                    <a:pt x="2202250" y="2219113"/>
                  </a:lnTo>
                  <a:lnTo>
                    <a:pt x="2265396" y="2221692"/>
                  </a:lnTo>
                  <a:lnTo>
                    <a:pt x="2328992" y="2223546"/>
                  </a:lnTo>
                  <a:lnTo>
                    <a:pt x="2393016" y="2224665"/>
                  </a:lnTo>
                  <a:lnTo>
                    <a:pt x="2457450" y="2225040"/>
                  </a:lnTo>
                  <a:lnTo>
                    <a:pt x="2521883" y="2224665"/>
                  </a:lnTo>
                  <a:lnTo>
                    <a:pt x="2585907" y="2223546"/>
                  </a:lnTo>
                  <a:lnTo>
                    <a:pt x="2649503" y="2221692"/>
                  </a:lnTo>
                  <a:lnTo>
                    <a:pt x="2712649" y="2219113"/>
                  </a:lnTo>
                  <a:lnTo>
                    <a:pt x="2775325" y="2215818"/>
                  </a:lnTo>
                  <a:lnTo>
                    <a:pt x="2837512" y="2211816"/>
                  </a:lnTo>
                  <a:lnTo>
                    <a:pt x="2899189" y="2207115"/>
                  </a:lnTo>
                  <a:lnTo>
                    <a:pt x="2960336" y="2201726"/>
                  </a:lnTo>
                  <a:lnTo>
                    <a:pt x="3020932" y="2195657"/>
                  </a:lnTo>
                  <a:lnTo>
                    <a:pt x="3080957" y="2188917"/>
                  </a:lnTo>
                  <a:lnTo>
                    <a:pt x="3140392" y="2181517"/>
                  </a:lnTo>
                  <a:lnTo>
                    <a:pt x="3199216" y="2173463"/>
                  </a:lnTo>
                  <a:lnTo>
                    <a:pt x="3257408" y="2164767"/>
                  </a:lnTo>
                  <a:lnTo>
                    <a:pt x="3314948" y="2155437"/>
                  </a:lnTo>
                  <a:lnTo>
                    <a:pt x="3371817" y="2145482"/>
                  </a:lnTo>
                  <a:lnTo>
                    <a:pt x="3427994" y="2134912"/>
                  </a:lnTo>
                  <a:lnTo>
                    <a:pt x="3483458" y="2123735"/>
                  </a:lnTo>
                  <a:lnTo>
                    <a:pt x="3538190" y="2111961"/>
                  </a:lnTo>
                  <a:lnTo>
                    <a:pt x="3592169" y="2099599"/>
                  </a:lnTo>
                  <a:lnTo>
                    <a:pt x="3645375" y="2086658"/>
                  </a:lnTo>
                  <a:lnTo>
                    <a:pt x="3697788" y="2073148"/>
                  </a:lnTo>
                  <a:lnTo>
                    <a:pt x="3749387" y="2059076"/>
                  </a:lnTo>
                  <a:lnTo>
                    <a:pt x="3800153" y="2044453"/>
                  </a:lnTo>
                  <a:lnTo>
                    <a:pt x="3850065" y="2029288"/>
                  </a:lnTo>
                  <a:lnTo>
                    <a:pt x="3899103" y="2013590"/>
                  </a:lnTo>
                  <a:lnTo>
                    <a:pt x="3947246" y="1997368"/>
                  </a:lnTo>
                  <a:lnTo>
                    <a:pt x="3994475" y="1980631"/>
                  </a:lnTo>
                  <a:lnTo>
                    <a:pt x="4040768" y="1963388"/>
                  </a:lnTo>
                  <a:lnTo>
                    <a:pt x="4086107" y="1945649"/>
                  </a:lnTo>
                  <a:lnTo>
                    <a:pt x="4130471" y="1927423"/>
                  </a:lnTo>
                  <a:lnTo>
                    <a:pt x="4173839" y="1908718"/>
                  </a:lnTo>
                  <a:lnTo>
                    <a:pt x="4216191" y="1889544"/>
                  </a:lnTo>
                  <a:lnTo>
                    <a:pt x="4257507" y="1869911"/>
                  </a:lnTo>
                  <a:lnTo>
                    <a:pt x="4297767" y="1849827"/>
                  </a:lnTo>
                  <a:lnTo>
                    <a:pt x="4336950" y="1829301"/>
                  </a:lnTo>
                  <a:lnTo>
                    <a:pt x="4375037" y="1808343"/>
                  </a:lnTo>
                  <a:lnTo>
                    <a:pt x="4412007" y="1786962"/>
                  </a:lnTo>
                  <a:lnTo>
                    <a:pt x="4447839" y="1765167"/>
                  </a:lnTo>
                  <a:lnTo>
                    <a:pt x="4482515" y="1742967"/>
                  </a:lnTo>
                  <a:lnTo>
                    <a:pt x="4516012" y="1720371"/>
                  </a:lnTo>
                  <a:lnTo>
                    <a:pt x="4548312" y="1697389"/>
                  </a:lnTo>
                  <a:lnTo>
                    <a:pt x="4579394" y="1674029"/>
                  </a:lnTo>
                  <a:lnTo>
                    <a:pt x="4609237" y="1650301"/>
                  </a:lnTo>
                  <a:lnTo>
                    <a:pt x="4665128" y="1601777"/>
                  </a:lnTo>
                  <a:lnTo>
                    <a:pt x="4715823" y="1551890"/>
                  </a:lnTo>
                  <a:lnTo>
                    <a:pt x="4761159" y="1500713"/>
                  </a:lnTo>
                  <a:lnTo>
                    <a:pt x="4800977" y="1448320"/>
                  </a:lnTo>
                  <a:lnTo>
                    <a:pt x="4835112" y="1394784"/>
                  </a:lnTo>
                  <a:lnTo>
                    <a:pt x="4863404" y="1340177"/>
                  </a:lnTo>
                  <a:lnTo>
                    <a:pt x="4885690" y="1284575"/>
                  </a:lnTo>
                  <a:lnTo>
                    <a:pt x="4901810" y="1228048"/>
                  </a:lnTo>
                  <a:lnTo>
                    <a:pt x="4911600" y="1170672"/>
                  </a:lnTo>
                  <a:lnTo>
                    <a:pt x="4914900" y="1112520"/>
                  </a:lnTo>
                  <a:lnTo>
                    <a:pt x="4914071" y="1083351"/>
                  </a:lnTo>
                  <a:lnTo>
                    <a:pt x="4907506" y="1025577"/>
                  </a:lnTo>
                  <a:lnTo>
                    <a:pt x="4894531" y="968617"/>
                  </a:lnTo>
                  <a:lnTo>
                    <a:pt x="4875308" y="912543"/>
                  </a:lnTo>
                  <a:lnTo>
                    <a:pt x="4849998" y="857429"/>
                  </a:lnTo>
                  <a:lnTo>
                    <a:pt x="4818765" y="803349"/>
                  </a:lnTo>
                  <a:lnTo>
                    <a:pt x="4781768" y="750375"/>
                  </a:lnTo>
                  <a:lnTo>
                    <a:pt x="4739171" y="698581"/>
                  </a:lnTo>
                  <a:lnTo>
                    <a:pt x="4691135" y="648040"/>
                  </a:lnTo>
                  <a:lnTo>
                    <a:pt x="4637822" y="598825"/>
                  </a:lnTo>
                  <a:lnTo>
                    <a:pt x="4579394" y="551010"/>
                  </a:lnTo>
                  <a:lnTo>
                    <a:pt x="4548312" y="527650"/>
                  </a:lnTo>
                  <a:lnTo>
                    <a:pt x="4516012" y="504668"/>
                  </a:lnTo>
                  <a:lnTo>
                    <a:pt x="4482515" y="482072"/>
                  </a:lnTo>
                  <a:lnTo>
                    <a:pt x="4447839" y="459872"/>
                  </a:lnTo>
                  <a:lnTo>
                    <a:pt x="4412007" y="438077"/>
                  </a:lnTo>
                  <a:lnTo>
                    <a:pt x="4375037" y="416696"/>
                  </a:lnTo>
                  <a:lnTo>
                    <a:pt x="4336950" y="395738"/>
                  </a:lnTo>
                  <a:lnTo>
                    <a:pt x="4297767" y="375212"/>
                  </a:lnTo>
                  <a:lnTo>
                    <a:pt x="4257507" y="355128"/>
                  </a:lnTo>
                  <a:lnTo>
                    <a:pt x="4216191" y="335495"/>
                  </a:lnTo>
                  <a:lnTo>
                    <a:pt x="4173839" y="316321"/>
                  </a:lnTo>
                  <a:lnTo>
                    <a:pt x="4130471" y="297616"/>
                  </a:lnTo>
                  <a:lnTo>
                    <a:pt x="4086107" y="279390"/>
                  </a:lnTo>
                  <a:lnTo>
                    <a:pt x="4040768" y="261651"/>
                  </a:lnTo>
                  <a:lnTo>
                    <a:pt x="3994475" y="244408"/>
                  </a:lnTo>
                  <a:lnTo>
                    <a:pt x="3947246" y="227671"/>
                  </a:lnTo>
                  <a:lnTo>
                    <a:pt x="3899103" y="211449"/>
                  </a:lnTo>
                  <a:lnTo>
                    <a:pt x="3850065" y="195751"/>
                  </a:lnTo>
                  <a:lnTo>
                    <a:pt x="3800153" y="180586"/>
                  </a:lnTo>
                  <a:lnTo>
                    <a:pt x="3749387" y="165963"/>
                  </a:lnTo>
                  <a:lnTo>
                    <a:pt x="3697788" y="151891"/>
                  </a:lnTo>
                  <a:lnTo>
                    <a:pt x="3645375" y="138381"/>
                  </a:lnTo>
                  <a:lnTo>
                    <a:pt x="3592169" y="125440"/>
                  </a:lnTo>
                  <a:lnTo>
                    <a:pt x="3538190" y="113078"/>
                  </a:lnTo>
                  <a:lnTo>
                    <a:pt x="3483458" y="101304"/>
                  </a:lnTo>
                  <a:lnTo>
                    <a:pt x="3427994" y="90127"/>
                  </a:lnTo>
                  <a:lnTo>
                    <a:pt x="3371817" y="79557"/>
                  </a:lnTo>
                  <a:lnTo>
                    <a:pt x="3314948" y="69602"/>
                  </a:lnTo>
                  <a:lnTo>
                    <a:pt x="3257408" y="60272"/>
                  </a:lnTo>
                  <a:lnTo>
                    <a:pt x="3199216" y="51576"/>
                  </a:lnTo>
                  <a:lnTo>
                    <a:pt x="3140392" y="43522"/>
                  </a:lnTo>
                  <a:lnTo>
                    <a:pt x="3080957" y="36122"/>
                  </a:lnTo>
                  <a:lnTo>
                    <a:pt x="3020932" y="29382"/>
                  </a:lnTo>
                  <a:lnTo>
                    <a:pt x="2960336" y="23313"/>
                  </a:lnTo>
                  <a:lnTo>
                    <a:pt x="2899189" y="17924"/>
                  </a:lnTo>
                  <a:lnTo>
                    <a:pt x="2837512" y="13223"/>
                  </a:lnTo>
                  <a:lnTo>
                    <a:pt x="2775325" y="9221"/>
                  </a:lnTo>
                  <a:lnTo>
                    <a:pt x="2712649" y="5926"/>
                  </a:lnTo>
                  <a:lnTo>
                    <a:pt x="2649503" y="3347"/>
                  </a:lnTo>
                  <a:lnTo>
                    <a:pt x="2585907" y="1493"/>
                  </a:lnTo>
                  <a:lnTo>
                    <a:pt x="2521883" y="374"/>
                  </a:lnTo>
                  <a:lnTo>
                    <a:pt x="245745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algn="ctr">
              <a:lnSpc>
                <a:spcPts val="2760"/>
              </a:lnSpc>
              <a:spcBef>
                <a:spcPts val="290"/>
              </a:spcBef>
              <a:tabLst>
                <a:tab pos="1514475" algn="l"/>
              </a:tabLst>
            </a:pPr>
            <a:r>
              <a:rPr spc="-10" dirty="0"/>
              <a:t>ДОХОДИ</a:t>
            </a:r>
            <a:r>
              <a:rPr dirty="0"/>
              <a:t>	</a:t>
            </a:r>
            <a:r>
              <a:rPr spc="-10" dirty="0"/>
              <a:t>БЮДЖЕТУ </a:t>
            </a:r>
            <a:r>
              <a:rPr spc="-20" dirty="0"/>
              <a:t>2025</a:t>
            </a:r>
          </a:p>
          <a:p>
            <a:pPr algn="ctr">
              <a:lnSpc>
                <a:spcPts val="2460"/>
              </a:lnSpc>
            </a:pPr>
            <a:r>
              <a:rPr sz="2200" dirty="0">
                <a:solidFill>
                  <a:srgbClr val="663300"/>
                </a:solidFill>
              </a:rPr>
              <a:t>297</a:t>
            </a:r>
            <a:r>
              <a:rPr sz="2200" spc="-20" dirty="0">
                <a:solidFill>
                  <a:srgbClr val="663300"/>
                </a:solidFill>
              </a:rPr>
              <a:t> </a:t>
            </a:r>
            <a:r>
              <a:rPr sz="2200" dirty="0">
                <a:solidFill>
                  <a:srgbClr val="663300"/>
                </a:solidFill>
              </a:rPr>
              <a:t>295,9</a:t>
            </a:r>
            <a:r>
              <a:rPr sz="2200" spc="-20" dirty="0">
                <a:solidFill>
                  <a:srgbClr val="663300"/>
                </a:solidFill>
              </a:rPr>
              <a:t> </a:t>
            </a:r>
            <a:r>
              <a:rPr sz="2200" dirty="0">
                <a:solidFill>
                  <a:srgbClr val="663300"/>
                </a:solidFill>
              </a:rPr>
              <a:t>тис.</a:t>
            </a:r>
            <a:r>
              <a:rPr sz="2200" spc="-30" dirty="0">
                <a:solidFill>
                  <a:srgbClr val="663300"/>
                </a:solidFill>
              </a:rPr>
              <a:t> </a:t>
            </a:r>
            <a:r>
              <a:rPr sz="2200" spc="-20" dirty="0">
                <a:solidFill>
                  <a:srgbClr val="663300"/>
                </a:solidFill>
              </a:rPr>
              <a:t>грн.</a:t>
            </a:r>
            <a:endParaRPr sz="2200" dirty="0"/>
          </a:p>
        </p:txBody>
      </p:sp>
      <p:grpSp>
        <p:nvGrpSpPr>
          <p:cNvPr id="8" name="object 8"/>
          <p:cNvGrpSpPr/>
          <p:nvPr/>
        </p:nvGrpSpPr>
        <p:grpSpPr>
          <a:xfrm>
            <a:off x="452437" y="4110037"/>
            <a:ext cx="2521585" cy="1454785"/>
            <a:chOff x="452437" y="4110037"/>
            <a:chExt cx="2521585" cy="1454785"/>
          </a:xfrm>
        </p:grpSpPr>
        <p:sp>
          <p:nvSpPr>
            <p:cNvPr id="9" name="object 9"/>
            <p:cNvSpPr/>
            <p:nvPr/>
          </p:nvSpPr>
          <p:spPr>
            <a:xfrm>
              <a:off x="457200" y="4114800"/>
              <a:ext cx="2512060" cy="1445260"/>
            </a:xfrm>
            <a:custGeom>
              <a:avLst/>
              <a:gdLst/>
              <a:ahLst/>
              <a:cxnLst/>
              <a:rect l="l" t="t" r="r" b="b"/>
              <a:pathLst>
                <a:path w="2512060" h="1445260">
                  <a:moveTo>
                    <a:pt x="2271141" y="0"/>
                  </a:moveTo>
                  <a:lnTo>
                    <a:pt x="240880" y="0"/>
                  </a:lnTo>
                  <a:lnTo>
                    <a:pt x="192339" y="4892"/>
                  </a:lnTo>
                  <a:lnTo>
                    <a:pt x="147125" y="18926"/>
                  </a:lnTo>
                  <a:lnTo>
                    <a:pt x="106208" y="41134"/>
                  </a:lnTo>
                  <a:lnTo>
                    <a:pt x="70558" y="70548"/>
                  </a:lnTo>
                  <a:lnTo>
                    <a:pt x="41142" y="106201"/>
                  </a:lnTo>
                  <a:lnTo>
                    <a:pt x="18931" y="147125"/>
                  </a:lnTo>
                  <a:lnTo>
                    <a:pt x="4894" y="192353"/>
                  </a:lnTo>
                  <a:lnTo>
                    <a:pt x="0" y="240919"/>
                  </a:lnTo>
                  <a:lnTo>
                    <a:pt x="0" y="1204340"/>
                  </a:lnTo>
                  <a:lnTo>
                    <a:pt x="4894" y="1252906"/>
                  </a:lnTo>
                  <a:lnTo>
                    <a:pt x="18931" y="1298134"/>
                  </a:lnTo>
                  <a:lnTo>
                    <a:pt x="41142" y="1339058"/>
                  </a:lnTo>
                  <a:lnTo>
                    <a:pt x="70558" y="1374711"/>
                  </a:lnTo>
                  <a:lnTo>
                    <a:pt x="106208" y="1404125"/>
                  </a:lnTo>
                  <a:lnTo>
                    <a:pt x="147125" y="1426333"/>
                  </a:lnTo>
                  <a:lnTo>
                    <a:pt x="192339" y="1440367"/>
                  </a:lnTo>
                  <a:lnTo>
                    <a:pt x="240880" y="1445259"/>
                  </a:lnTo>
                  <a:lnTo>
                    <a:pt x="2271141" y="1445259"/>
                  </a:lnTo>
                  <a:lnTo>
                    <a:pt x="2319706" y="1440367"/>
                  </a:lnTo>
                  <a:lnTo>
                    <a:pt x="2364934" y="1426333"/>
                  </a:lnTo>
                  <a:lnTo>
                    <a:pt x="2405858" y="1404125"/>
                  </a:lnTo>
                  <a:lnTo>
                    <a:pt x="2441511" y="1374711"/>
                  </a:lnTo>
                  <a:lnTo>
                    <a:pt x="2470925" y="1339058"/>
                  </a:lnTo>
                  <a:lnTo>
                    <a:pt x="2493133" y="1298134"/>
                  </a:lnTo>
                  <a:lnTo>
                    <a:pt x="2507167" y="1252906"/>
                  </a:lnTo>
                  <a:lnTo>
                    <a:pt x="2512060" y="1204340"/>
                  </a:lnTo>
                  <a:lnTo>
                    <a:pt x="2512060" y="240919"/>
                  </a:lnTo>
                  <a:lnTo>
                    <a:pt x="2507167" y="192353"/>
                  </a:lnTo>
                  <a:lnTo>
                    <a:pt x="2493133" y="147125"/>
                  </a:lnTo>
                  <a:lnTo>
                    <a:pt x="2470925" y="106201"/>
                  </a:lnTo>
                  <a:lnTo>
                    <a:pt x="2441511" y="70548"/>
                  </a:lnTo>
                  <a:lnTo>
                    <a:pt x="2405858" y="41134"/>
                  </a:lnTo>
                  <a:lnTo>
                    <a:pt x="2364934" y="18926"/>
                  </a:lnTo>
                  <a:lnTo>
                    <a:pt x="2319706" y="4892"/>
                  </a:lnTo>
                  <a:lnTo>
                    <a:pt x="22711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200" y="4114800"/>
              <a:ext cx="2512060" cy="1445260"/>
            </a:xfrm>
            <a:custGeom>
              <a:avLst/>
              <a:gdLst/>
              <a:ahLst/>
              <a:cxnLst/>
              <a:rect l="l" t="t" r="r" b="b"/>
              <a:pathLst>
                <a:path w="2512060" h="1445260">
                  <a:moveTo>
                    <a:pt x="240880" y="0"/>
                  </a:moveTo>
                  <a:lnTo>
                    <a:pt x="192339" y="4892"/>
                  </a:lnTo>
                  <a:lnTo>
                    <a:pt x="147125" y="18926"/>
                  </a:lnTo>
                  <a:lnTo>
                    <a:pt x="106208" y="41134"/>
                  </a:lnTo>
                  <a:lnTo>
                    <a:pt x="70558" y="70548"/>
                  </a:lnTo>
                  <a:lnTo>
                    <a:pt x="41142" y="106201"/>
                  </a:lnTo>
                  <a:lnTo>
                    <a:pt x="18931" y="147125"/>
                  </a:lnTo>
                  <a:lnTo>
                    <a:pt x="4894" y="192353"/>
                  </a:lnTo>
                  <a:lnTo>
                    <a:pt x="0" y="240919"/>
                  </a:lnTo>
                  <a:lnTo>
                    <a:pt x="0" y="1204340"/>
                  </a:lnTo>
                  <a:lnTo>
                    <a:pt x="4894" y="1252906"/>
                  </a:lnTo>
                  <a:lnTo>
                    <a:pt x="18931" y="1298134"/>
                  </a:lnTo>
                  <a:lnTo>
                    <a:pt x="41142" y="1339058"/>
                  </a:lnTo>
                  <a:lnTo>
                    <a:pt x="70558" y="1374711"/>
                  </a:lnTo>
                  <a:lnTo>
                    <a:pt x="106208" y="1404125"/>
                  </a:lnTo>
                  <a:lnTo>
                    <a:pt x="147125" y="1426333"/>
                  </a:lnTo>
                  <a:lnTo>
                    <a:pt x="192339" y="1440367"/>
                  </a:lnTo>
                  <a:lnTo>
                    <a:pt x="240880" y="1445259"/>
                  </a:lnTo>
                  <a:lnTo>
                    <a:pt x="2271141" y="1445259"/>
                  </a:lnTo>
                  <a:lnTo>
                    <a:pt x="2319706" y="1440367"/>
                  </a:lnTo>
                  <a:lnTo>
                    <a:pt x="2364934" y="1426333"/>
                  </a:lnTo>
                  <a:lnTo>
                    <a:pt x="2405858" y="1404125"/>
                  </a:lnTo>
                  <a:lnTo>
                    <a:pt x="2441511" y="1374711"/>
                  </a:lnTo>
                  <a:lnTo>
                    <a:pt x="2470925" y="1339058"/>
                  </a:lnTo>
                  <a:lnTo>
                    <a:pt x="2493133" y="1298134"/>
                  </a:lnTo>
                  <a:lnTo>
                    <a:pt x="2507167" y="1252906"/>
                  </a:lnTo>
                  <a:lnTo>
                    <a:pt x="2512060" y="1204340"/>
                  </a:lnTo>
                  <a:lnTo>
                    <a:pt x="2512060" y="240919"/>
                  </a:lnTo>
                  <a:lnTo>
                    <a:pt x="2507167" y="192353"/>
                  </a:lnTo>
                  <a:lnTo>
                    <a:pt x="2493133" y="147125"/>
                  </a:lnTo>
                  <a:lnTo>
                    <a:pt x="2470925" y="106201"/>
                  </a:lnTo>
                  <a:lnTo>
                    <a:pt x="2441511" y="70548"/>
                  </a:lnTo>
                  <a:lnTo>
                    <a:pt x="2405858" y="41134"/>
                  </a:lnTo>
                  <a:lnTo>
                    <a:pt x="2364934" y="18926"/>
                  </a:lnTo>
                  <a:lnTo>
                    <a:pt x="2319706" y="4892"/>
                  </a:lnTo>
                  <a:lnTo>
                    <a:pt x="2271141" y="0"/>
                  </a:lnTo>
                  <a:lnTo>
                    <a:pt x="24088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1544" y="4200525"/>
            <a:ext cx="1365250" cy="11811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ctr">
              <a:lnSpc>
                <a:spcPts val="2530"/>
              </a:lnSpc>
              <a:spcBef>
                <a:spcPts val="270"/>
              </a:spcBef>
            </a:pPr>
            <a:r>
              <a:rPr sz="22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Загальний </a:t>
            </a:r>
            <a:r>
              <a:rPr sz="22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фонд</a:t>
            </a:r>
            <a:endParaRPr sz="22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  <a:spcBef>
                <a:spcPts val="1710"/>
              </a:spcBef>
            </a:pPr>
            <a:r>
              <a:rPr sz="1800" b="1" dirty="0">
                <a:solidFill>
                  <a:srgbClr val="660033"/>
                </a:solidFill>
                <a:latin typeface="Times New Roman"/>
                <a:cs typeface="Times New Roman"/>
              </a:rPr>
              <a:t>252 </a:t>
            </a:r>
            <a:r>
              <a:rPr sz="18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818,1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881437" y="4110037"/>
            <a:ext cx="2638425" cy="1495425"/>
            <a:chOff x="3881437" y="4110037"/>
            <a:chExt cx="2638425" cy="1495425"/>
          </a:xfrm>
        </p:grpSpPr>
        <p:sp>
          <p:nvSpPr>
            <p:cNvPr id="13" name="object 13"/>
            <p:cNvSpPr/>
            <p:nvPr/>
          </p:nvSpPr>
          <p:spPr>
            <a:xfrm>
              <a:off x="3886200" y="4114800"/>
              <a:ext cx="2628900" cy="1485900"/>
            </a:xfrm>
            <a:custGeom>
              <a:avLst/>
              <a:gdLst/>
              <a:ahLst/>
              <a:cxnLst/>
              <a:rect l="l" t="t" r="r" b="b"/>
              <a:pathLst>
                <a:path w="2628900" h="1485900">
                  <a:moveTo>
                    <a:pt x="2381250" y="0"/>
                  </a:moveTo>
                  <a:lnTo>
                    <a:pt x="247650" y="0"/>
                  </a:ln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50"/>
                  </a:lnTo>
                  <a:lnTo>
                    <a:pt x="0" y="1238250"/>
                  </a:lnTo>
                  <a:lnTo>
                    <a:pt x="5031" y="1288161"/>
                  </a:lnTo>
                  <a:lnTo>
                    <a:pt x="19460" y="1334648"/>
                  </a:lnTo>
                  <a:lnTo>
                    <a:pt x="42293" y="1376715"/>
                  </a:lnTo>
                  <a:lnTo>
                    <a:pt x="72532" y="1413367"/>
                  </a:lnTo>
                  <a:lnTo>
                    <a:pt x="109184" y="1443606"/>
                  </a:lnTo>
                  <a:lnTo>
                    <a:pt x="151251" y="1466439"/>
                  </a:lnTo>
                  <a:lnTo>
                    <a:pt x="197738" y="1480868"/>
                  </a:lnTo>
                  <a:lnTo>
                    <a:pt x="247650" y="1485900"/>
                  </a:lnTo>
                  <a:lnTo>
                    <a:pt x="2381250" y="1485900"/>
                  </a:lnTo>
                  <a:lnTo>
                    <a:pt x="2431161" y="1480868"/>
                  </a:lnTo>
                  <a:lnTo>
                    <a:pt x="2477648" y="1466439"/>
                  </a:lnTo>
                  <a:lnTo>
                    <a:pt x="2519715" y="1443606"/>
                  </a:lnTo>
                  <a:lnTo>
                    <a:pt x="2556367" y="1413367"/>
                  </a:lnTo>
                  <a:lnTo>
                    <a:pt x="2586606" y="1376715"/>
                  </a:lnTo>
                  <a:lnTo>
                    <a:pt x="2609439" y="1334648"/>
                  </a:lnTo>
                  <a:lnTo>
                    <a:pt x="2623868" y="1288161"/>
                  </a:lnTo>
                  <a:lnTo>
                    <a:pt x="2628900" y="1238250"/>
                  </a:lnTo>
                  <a:lnTo>
                    <a:pt x="2628900" y="247650"/>
                  </a:lnTo>
                  <a:lnTo>
                    <a:pt x="2623868" y="197738"/>
                  </a:lnTo>
                  <a:lnTo>
                    <a:pt x="2609439" y="151251"/>
                  </a:lnTo>
                  <a:lnTo>
                    <a:pt x="2586606" y="109184"/>
                  </a:lnTo>
                  <a:lnTo>
                    <a:pt x="2556367" y="72532"/>
                  </a:lnTo>
                  <a:lnTo>
                    <a:pt x="2519715" y="42293"/>
                  </a:lnTo>
                  <a:lnTo>
                    <a:pt x="2477648" y="19460"/>
                  </a:lnTo>
                  <a:lnTo>
                    <a:pt x="2431161" y="5031"/>
                  </a:lnTo>
                  <a:lnTo>
                    <a:pt x="2381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86200" y="4114800"/>
              <a:ext cx="2628900" cy="1485900"/>
            </a:xfrm>
            <a:custGeom>
              <a:avLst/>
              <a:gdLst/>
              <a:ahLst/>
              <a:cxnLst/>
              <a:rect l="l" t="t" r="r" b="b"/>
              <a:pathLst>
                <a:path w="2628900" h="1485900">
                  <a:moveTo>
                    <a:pt x="247650" y="0"/>
                  </a:moveTo>
                  <a:lnTo>
                    <a:pt x="197738" y="5031"/>
                  </a:lnTo>
                  <a:lnTo>
                    <a:pt x="151251" y="19460"/>
                  </a:lnTo>
                  <a:lnTo>
                    <a:pt x="109184" y="42293"/>
                  </a:lnTo>
                  <a:lnTo>
                    <a:pt x="72532" y="72532"/>
                  </a:lnTo>
                  <a:lnTo>
                    <a:pt x="42293" y="109184"/>
                  </a:lnTo>
                  <a:lnTo>
                    <a:pt x="19460" y="151251"/>
                  </a:lnTo>
                  <a:lnTo>
                    <a:pt x="5031" y="197738"/>
                  </a:lnTo>
                  <a:lnTo>
                    <a:pt x="0" y="247650"/>
                  </a:lnTo>
                  <a:lnTo>
                    <a:pt x="0" y="1238250"/>
                  </a:lnTo>
                  <a:lnTo>
                    <a:pt x="5031" y="1288161"/>
                  </a:lnTo>
                  <a:lnTo>
                    <a:pt x="19460" y="1334648"/>
                  </a:lnTo>
                  <a:lnTo>
                    <a:pt x="42293" y="1376715"/>
                  </a:lnTo>
                  <a:lnTo>
                    <a:pt x="72532" y="1413367"/>
                  </a:lnTo>
                  <a:lnTo>
                    <a:pt x="109184" y="1443606"/>
                  </a:lnTo>
                  <a:lnTo>
                    <a:pt x="151251" y="1466439"/>
                  </a:lnTo>
                  <a:lnTo>
                    <a:pt x="197738" y="1480868"/>
                  </a:lnTo>
                  <a:lnTo>
                    <a:pt x="247650" y="1485900"/>
                  </a:lnTo>
                  <a:lnTo>
                    <a:pt x="2381250" y="1485900"/>
                  </a:lnTo>
                  <a:lnTo>
                    <a:pt x="2431161" y="1480868"/>
                  </a:lnTo>
                  <a:lnTo>
                    <a:pt x="2477648" y="1466439"/>
                  </a:lnTo>
                  <a:lnTo>
                    <a:pt x="2519715" y="1443606"/>
                  </a:lnTo>
                  <a:lnTo>
                    <a:pt x="2556367" y="1413367"/>
                  </a:lnTo>
                  <a:lnTo>
                    <a:pt x="2586606" y="1376715"/>
                  </a:lnTo>
                  <a:lnTo>
                    <a:pt x="2609439" y="1334648"/>
                  </a:lnTo>
                  <a:lnTo>
                    <a:pt x="2623868" y="1288161"/>
                  </a:lnTo>
                  <a:lnTo>
                    <a:pt x="2628900" y="1238250"/>
                  </a:lnTo>
                  <a:lnTo>
                    <a:pt x="2628900" y="247650"/>
                  </a:lnTo>
                  <a:lnTo>
                    <a:pt x="2623868" y="197738"/>
                  </a:lnTo>
                  <a:lnTo>
                    <a:pt x="2609439" y="151251"/>
                  </a:lnTo>
                  <a:lnTo>
                    <a:pt x="2586606" y="109184"/>
                  </a:lnTo>
                  <a:lnTo>
                    <a:pt x="2556367" y="72532"/>
                  </a:lnTo>
                  <a:lnTo>
                    <a:pt x="2519715" y="42293"/>
                  </a:lnTo>
                  <a:lnTo>
                    <a:pt x="2477648" y="19460"/>
                  </a:lnTo>
                  <a:lnTo>
                    <a:pt x="2431161" y="5031"/>
                  </a:lnTo>
                  <a:lnTo>
                    <a:pt x="2381250" y="0"/>
                  </a:lnTo>
                  <a:lnTo>
                    <a:pt x="24765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363339" y="4203573"/>
            <a:ext cx="1677035" cy="11811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065" marR="5080" algn="ctr">
              <a:lnSpc>
                <a:spcPts val="2530"/>
              </a:lnSpc>
              <a:spcBef>
                <a:spcPts val="270"/>
              </a:spcBef>
            </a:pPr>
            <a:r>
              <a:rPr sz="22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Спеціальний </a:t>
            </a:r>
            <a:r>
              <a:rPr sz="22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фонд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705"/>
              </a:spcBef>
            </a:pPr>
            <a:r>
              <a:rPr sz="1800" b="1" dirty="0">
                <a:solidFill>
                  <a:srgbClr val="660033"/>
                </a:solidFill>
                <a:latin typeface="Times New Roman"/>
                <a:cs typeface="Times New Roman"/>
              </a:rPr>
              <a:t>22</a:t>
            </a:r>
            <a:r>
              <a:rPr sz="1800" b="1" spc="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006,6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85900" y="2852800"/>
            <a:ext cx="6515100" cy="1186180"/>
          </a:xfrm>
          <a:custGeom>
            <a:avLst/>
            <a:gdLst/>
            <a:ahLst/>
            <a:cxnLst/>
            <a:rect l="l" t="t" r="r" b="b"/>
            <a:pathLst>
              <a:path w="6515100" h="1186179">
                <a:moveTo>
                  <a:pt x="1147191" y="9398"/>
                </a:moveTo>
                <a:lnTo>
                  <a:pt x="1138809" y="0"/>
                </a:lnTo>
                <a:lnTo>
                  <a:pt x="52324" y="977696"/>
                </a:lnTo>
                <a:lnTo>
                  <a:pt x="31115" y="954151"/>
                </a:lnTo>
                <a:lnTo>
                  <a:pt x="0" y="1033399"/>
                </a:lnTo>
                <a:lnTo>
                  <a:pt x="82169" y="1010793"/>
                </a:lnTo>
                <a:lnTo>
                  <a:pt x="68541" y="995680"/>
                </a:lnTo>
                <a:lnTo>
                  <a:pt x="60871" y="987183"/>
                </a:lnTo>
                <a:lnTo>
                  <a:pt x="1147191" y="9398"/>
                </a:lnTo>
                <a:close/>
              </a:path>
              <a:path w="6515100" h="1186179">
                <a:moveTo>
                  <a:pt x="3696843" y="1109599"/>
                </a:moveTo>
                <a:lnTo>
                  <a:pt x="3665067" y="1109599"/>
                </a:lnTo>
                <a:lnTo>
                  <a:pt x="3663950" y="347599"/>
                </a:lnTo>
                <a:lnTo>
                  <a:pt x="3651250" y="347599"/>
                </a:lnTo>
                <a:lnTo>
                  <a:pt x="3652367" y="1109599"/>
                </a:lnTo>
                <a:lnTo>
                  <a:pt x="3620643" y="1109599"/>
                </a:lnTo>
                <a:lnTo>
                  <a:pt x="3658870" y="1185799"/>
                </a:lnTo>
                <a:lnTo>
                  <a:pt x="3690505" y="1122299"/>
                </a:lnTo>
                <a:lnTo>
                  <a:pt x="3696843" y="1109599"/>
                </a:lnTo>
                <a:close/>
              </a:path>
              <a:path w="6515100" h="1186179">
                <a:moveTo>
                  <a:pt x="6515100" y="1095629"/>
                </a:moveTo>
                <a:lnTo>
                  <a:pt x="6504445" y="1051052"/>
                </a:lnTo>
                <a:lnTo>
                  <a:pt x="6495288" y="1012698"/>
                </a:lnTo>
                <a:lnTo>
                  <a:pt x="6470955" y="1033157"/>
                </a:lnTo>
                <a:lnTo>
                  <a:pt x="5605526" y="635"/>
                </a:lnTo>
                <a:lnTo>
                  <a:pt x="5595874" y="8763"/>
                </a:lnTo>
                <a:lnTo>
                  <a:pt x="6461303" y="1041273"/>
                </a:lnTo>
                <a:lnTo>
                  <a:pt x="6436995" y="1061720"/>
                </a:lnTo>
                <a:lnTo>
                  <a:pt x="6515100" y="10956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692765" cy="7560945"/>
            <a:chOff x="0" y="0"/>
            <a:chExt cx="10692765" cy="7560945"/>
          </a:xfrm>
        </p:grpSpPr>
        <p:sp>
          <p:nvSpPr>
            <p:cNvPr id="3" name="object 3"/>
            <p:cNvSpPr/>
            <p:nvPr/>
          </p:nvSpPr>
          <p:spPr>
            <a:xfrm>
              <a:off x="2971800" y="2971800"/>
              <a:ext cx="4572000" cy="2057400"/>
            </a:xfrm>
            <a:custGeom>
              <a:avLst/>
              <a:gdLst/>
              <a:ahLst/>
              <a:cxnLst/>
              <a:rect l="l" t="t" r="r" b="b"/>
              <a:pathLst>
                <a:path w="4572000" h="2057400">
                  <a:moveTo>
                    <a:pt x="2286000" y="0"/>
                  </a:moveTo>
                  <a:lnTo>
                    <a:pt x="2220908" y="408"/>
                  </a:lnTo>
                  <a:lnTo>
                    <a:pt x="2156268" y="1628"/>
                  </a:lnTo>
                  <a:lnTo>
                    <a:pt x="2092102" y="3647"/>
                  </a:lnTo>
                  <a:lnTo>
                    <a:pt x="2028436" y="6455"/>
                  </a:lnTo>
                  <a:lnTo>
                    <a:pt x="1965293" y="10040"/>
                  </a:lnTo>
                  <a:lnTo>
                    <a:pt x="1902697" y="14393"/>
                  </a:lnTo>
                  <a:lnTo>
                    <a:pt x="1840673" y="19502"/>
                  </a:lnTo>
                  <a:lnTo>
                    <a:pt x="1779244" y="25357"/>
                  </a:lnTo>
                  <a:lnTo>
                    <a:pt x="1718435" y="31946"/>
                  </a:lnTo>
                  <a:lnTo>
                    <a:pt x="1658269" y="39259"/>
                  </a:lnTo>
                  <a:lnTo>
                    <a:pt x="1598772" y="47284"/>
                  </a:lnTo>
                  <a:lnTo>
                    <a:pt x="1539966" y="56012"/>
                  </a:lnTo>
                  <a:lnTo>
                    <a:pt x="1481877" y="65431"/>
                  </a:lnTo>
                  <a:lnTo>
                    <a:pt x="1424528" y="75530"/>
                  </a:lnTo>
                  <a:lnTo>
                    <a:pt x="1367943" y="86298"/>
                  </a:lnTo>
                  <a:lnTo>
                    <a:pt x="1312146" y="97725"/>
                  </a:lnTo>
                  <a:lnTo>
                    <a:pt x="1257163" y="109800"/>
                  </a:lnTo>
                  <a:lnTo>
                    <a:pt x="1203015" y="122512"/>
                  </a:lnTo>
                  <a:lnTo>
                    <a:pt x="1149729" y="135850"/>
                  </a:lnTo>
                  <a:lnTo>
                    <a:pt x="1097327" y="149803"/>
                  </a:lnTo>
                  <a:lnTo>
                    <a:pt x="1045835" y="164361"/>
                  </a:lnTo>
                  <a:lnTo>
                    <a:pt x="995275" y="179512"/>
                  </a:lnTo>
                  <a:lnTo>
                    <a:pt x="945673" y="195245"/>
                  </a:lnTo>
                  <a:lnTo>
                    <a:pt x="897052" y="211551"/>
                  </a:lnTo>
                  <a:lnTo>
                    <a:pt x="849437" y="228417"/>
                  </a:lnTo>
                  <a:lnTo>
                    <a:pt x="802851" y="245834"/>
                  </a:lnTo>
                  <a:lnTo>
                    <a:pt x="757319" y="263789"/>
                  </a:lnTo>
                  <a:lnTo>
                    <a:pt x="712864" y="282273"/>
                  </a:lnTo>
                  <a:lnTo>
                    <a:pt x="669512" y="301275"/>
                  </a:lnTo>
                  <a:lnTo>
                    <a:pt x="627285" y="320784"/>
                  </a:lnTo>
                  <a:lnTo>
                    <a:pt x="586209" y="340788"/>
                  </a:lnTo>
                  <a:lnTo>
                    <a:pt x="546307" y="361277"/>
                  </a:lnTo>
                  <a:lnTo>
                    <a:pt x="507603" y="382241"/>
                  </a:lnTo>
                  <a:lnTo>
                    <a:pt x="470122" y="403668"/>
                  </a:lnTo>
                  <a:lnTo>
                    <a:pt x="433887" y="425547"/>
                  </a:lnTo>
                  <a:lnTo>
                    <a:pt x="398923" y="447868"/>
                  </a:lnTo>
                  <a:lnTo>
                    <a:pt x="365253" y="470620"/>
                  </a:lnTo>
                  <a:lnTo>
                    <a:pt x="332903" y="493791"/>
                  </a:lnTo>
                  <a:lnTo>
                    <a:pt x="301896" y="517372"/>
                  </a:lnTo>
                  <a:lnTo>
                    <a:pt x="272256" y="541351"/>
                  </a:lnTo>
                  <a:lnTo>
                    <a:pt x="217173" y="590460"/>
                  </a:lnTo>
                  <a:lnTo>
                    <a:pt x="167848" y="641032"/>
                  </a:lnTo>
                  <a:lnTo>
                    <a:pt x="124474" y="692980"/>
                  </a:lnTo>
                  <a:lnTo>
                    <a:pt x="87244" y="746216"/>
                  </a:lnTo>
                  <a:lnTo>
                    <a:pt x="56350" y="800656"/>
                  </a:lnTo>
                  <a:lnTo>
                    <a:pt x="31986" y="856210"/>
                  </a:lnTo>
                  <a:lnTo>
                    <a:pt x="14344" y="912794"/>
                  </a:lnTo>
                  <a:lnTo>
                    <a:pt x="3618" y="970319"/>
                  </a:lnTo>
                  <a:lnTo>
                    <a:pt x="0" y="1028700"/>
                  </a:lnTo>
                  <a:lnTo>
                    <a:pt x="908" y="1057991"/>
                  </a:lnTo>
                  <a:lnTo>
                    <a:pt x="8105" y="1115955"/>
                  </a:lnTo>
                  <a:lnTo>
                    <a:pt x="22313" y="1173020"/>
                  </a:lnTo>
                  <a:lnTo>
                    <a:pt x="43340" y="1229100"/>
                  </a:lnTo>
                  <a:lnTo>
                    <a:pt x="70993" y="1284108"/>
                  </a:lnTo>
                  <a:lnTo>
                    <a:pt x="105079" y="1337957"/>
                  </a:lnTo>
                  <a:lnTo>
                    <a:pt x="145405" y="1390560"/>
                  </a:lnTo>
                  <a:lnTo>
                    <a:pt x="191779" y="1441830"/>
                  </a:lnTo>
                  <a:lnTo>
                    <a:pt x="244007" y="1491682"/>
                  </a:lnTo>
                  <a:lnTo>
                    <a:pt x="301896" y="1540027"/>
                  </a:lnTo>
                  <a:lnTo>
                    <a:pt x="332903" y="1563608"/>
                  </a:lnTo>
                  <a:lnTo>
                    <a:pt x="365253" y="1586779"/>
                  </a:lnTo>
                  <a:lnTo>
                    <a:pt x="398923" y="1609531"/>
                  </a:lnTo>
                  <a:lnTo>
                    <a:pt x="433887" y="1631852"/>
                  </a:lnTo>
                  <a:lnTo>
                    <a:pt x="470122" y="1653731"/>
                  </a:lnTo>
                  <a:lnTo>
                    <a:pt x="507603" y="1675158"/>
                  </a:lnTo>
                  <a:lnTo>
                    <a:pt x="546307" y="1696122"/>
                  </a:lnTo>
                  <a:lnTo>
                    <a:pt x="586209" y="1716611"/>
                  </a:lnTo>
                  <a:lnTo>
                    <a:pt x="627285" y="1736615"/>
                  </a:lnTo>
                  <a:lnTo>
                    <a:pt x="669512" y="1756124"/>
                  </a:lnTo>
                  <a:lnTo>
                    <a:pt x="712864" y="1775126"/>
                  </a:lnTo>
                  <a:lnTo>
                    <a:pt x="757319" y="1793610"/>
                  </a:lnTo>
                  <a:lnTo>
                    <a:pt x="802851" y="1811565"/>
                  </a:lnTo>
                  <a:lnTo>
                    <a:pt x="849437" y="1828982"/>
                  </a:lnTo>
                  <a:lnTo>
                    <a:pt x="897052" y="1845848"/>
                  </a:lnTo>
                  <a:lnTo>
                    <a:pt x="945673" y="1862154"/>
                  </a:lnTo>
                  <a:lnTo>
                    <a:pt x="995275" y="1877887"/>
                  </a:lnTo>
                  <a:lnTo>
                    <a:pt x="1045835" y="1893038"/>
                  </a:lnTo>
                  <a:lnTo>
                    <a:pt x="1097327" y="1907596"/>
                  </a:lnTo>
                  <a:lnTo>
                    <a:pt x="1149729" y="1921549"/>
                  </a:lnTo>
                  <a:lnTo>
                    <a:pt x="1203015" y="1934887"/>
                  </a:lnTo>
                  <a:lnTo>
                    <a:pt x="1257163" y="1947599"/>
                  </a:lnTo>
                  <a:lnTo>
                    <a:pt x="1312146" y="1959674"/>
                  </a:lnTo>
                  <a:lnTo>
                    <a:pt x="1367943" y="1971101"/>
                  </a:lnTo>
                  <a:lnTo>
                    <a:pt x="1424528" y="1981869"/>
                  </a:lnTo>
                  <a:lnTo>
                    <a:pt x="1481877" y="1991968"/>
                  </a:lnTo>
                  <a:lnTo>
                    <a:pt x="1539966" y="2001387"/>
                  </a:lnTo>
                  <a:lnTo>
                    <a:pt x="1598772" y="2010115"/>
                  </a:lnTo>
                  <a:lnTo>
                    <a:pt x="1658269" y="2018140"/>
                  </a:lnTo>
                  <a:lnTo>
                    <a:pt x="1718435" y="2025453"/>
                  </a:lnTo>
                  <a:lnTo>
                    <a:pt x="1779244" y="2032042"/>
                  </a:lnTo>
                  <a:lnTo>
                    <a:pt x="1840673" y="2037897"/>
                  </a:lnTo>
                  <a:lnTo>
                    <a:pt x="1902697" y="2043006"/>
                  </a:lnTo>
                  <a:lnTo>
                    <a:pt x="1965293" y="2047359"/>
                  </a:lnTo>
                  <a:lnTo>
                    <a:pt x="2028436" y="2050944"/>
                  </a:lnTo>
                  <a:lnTo>
                    <a:pt x="2092102" y="2053752"/>
                  </a:lnTo>
                  <a:lnTo>
                    <a:pt x="2156268" y="2055771"/>
                  </a:lnTo>
                  <a:lnTo>
                    <a:pt x="2220908" y="2056991"/>
                  </a:lnTo>
                  <a:lnTo>
                    <a:pt x="2286000" y="2057400"/>
                  </a:lnTo>
                  <a:lnTo>
                    <a:pt x="2351091" y="2056991"/>
                  </a:lnTo>
                  <a:lnTo>
                    <a:pt x="2415731" y="2055771"/>
                  </a:lnTo>
                  <a:lnTo>
                    <a:pt x="2479897" y="2053752"/>
                  </a:lnTo>
                  <a:lnTo>
                    <a:pt x="2543563" y="2050944"/>
                  </a:lnTo>
                  <a:lnTo>
                    <a:pt x="2606706" y="2047359"/>
                  </a:lnTo>
                  <a:lnTo>
                    <a:pt x="2669302" y="2043006"/>
                  </a:lnTo>
                  <a:lnTo>
                    <a:pt x="2731326" y="2037897"/>
                  </a:lnTo>
                  <a:lnTo>
                    <a:pt x="2792755" y="2032042"/>
                  </a:lnTo>
                  <a:lnTo>
                    <a:pt x="2853564" y="2025453"/>
                  </a:lnTo>
                  <a:lnTo>
                    <a:pt x="2913730" y="2018140"/>
                  </a:lnTo>
                  <a:lnTo>
                    <a:pt x="2973227" y="2010115"/>
                  </a:lnTo>
                  <a:lnTo>
                    <a:pt x="3032033" y="2001387"/>
                  </a:lnTo>
                  <a:lnTo>
                    <a:pt x="3090122" y="1991968"/>
                  </a:lnTo>
                  <a:lnTo>
                    <a:pt x="3147471" y="1981869"/>
                  </a:lnTo>
                  <a:lnTo>
                    <a:pt x="3204056" y="1971101"/>
                  </a:lnTo>
                  <a:lnTo>
                    <a:pt x="3259853" y="1959674"/>
                  </a:lnTo>
                  <a:lnTo>
                    <a:pt x="3314836" y="1947599"/>
                  </a:lnTo>
                  <a:lnTo>
                    <a:pt x="3368984" y="1934887"/>
                  </a:lnTo>
                  <a:lnTo>
                    <a:pt x="3422270" y="1921549"/>
                  </a:lnTo>
                  <a:lnTo>
                    <a:pt x="3474672" y="1907596"/>
                  </a:lnTo>
                  <a:lnTo>
                    <a:pt x="3526164" y="1893038"/>
                  </a:lnTo>
                  <a:lnTo>
                    <a:pt x="3576724" y="1877887"/>
                  </a:lnTo>
                  <a:lnTo>
                    <a:pt x="3626326" y="1862154"/>
                  </a:lnTo>
                  <a:lnTo>
                    <a:pt x="3674947" y="1845848"/>
                  </a:lnTo>
                  <a:lnTo>
                    <a:pt x="3722562" y="1828982"/>
                  </a:lnTo>
                  <a:lnTo>
                    <a:pt x="3769148" y="1811565"/>
                  </a:lnTo>
                  <a:lnTo>
                    <a:pt x="3814680" y="1793610"/>
                  </a:lnTo>
                  <a:lnTo>
                    <a:pt x="3859135" y="1775126"/>
                  </a:lnTo>
                  <a:lnTo>
                    <a:pt x="3902487" y="1756124"/>
                  </a:lnTo>
                  <a:lnTo>
                    <a:pt x="3944714" y="1736615"/>
                  </a:lnTo>
                  <a:lnTo>
                    <a:pt x="3985790" y="1716611"/>
                  </a:lnTo>
                  <a:lnTo>
                    <a:pt x="4025692" y="1696122"/>
                  </a:lnTo>
                  <a:lnTo>
                    <a:pt x="4064396" y="1675158"/>
                  </a:lnTo>
                  <a:lnTo>
                    <a:pt x="4101877" y="1653731"/>
                  </a:lnTo>
                  <a:lnTo>
                    <a:pt x="4138112" y="1631852"/>
                  </a:lnTo>
                  <a:lnTo>
                    <a:pt x="4173076" y="1609531"/>
                  </a:lnTo>
                  <a:lnTo>
                    <a:pt x="4206746" y="1586779"/>
                  </a:lnTo>
                  <a:lnTo>
                    <a:pt x="4239096" y="1563608"/>
                  </a:lnTo>
                  <a:lnTo>
                    <a:pt x="4270103" y="1540027"/>
                  </a:lnTo>
                  <a:lnTo>
                    <a:pt x="4299743" y="1516048"/>
                  </a:lnTo>
                  <a:lnTo>
                    <a:pt x="4354826" y="1466939"/>
                  </a:lnTo>
                  <a:lnTo>
                    <a:pt x="4404151" y="1416367"/>
                  </a:lnTo>
                  <a:lnTo>
                    <a:pt x="4447525" y="1364419"/>
                  </a:lnTo>
                  <a:lnTo>
                    <a:pt x="4484755" y="1311183"/>
                  </a:lnTo>
                  <a:lnTo>
                    <a:pt x="4515649" y="1256743"/>
                  </a:lnTo>
                  <a:lnTo>
                    <a:pt x="4540013" y="1201189"/>
                  </a:lnTo>
                  <a:lnTo>
                    <a:pt x="4557655" y="1144605"/>
                  </a:lnTo>
                  <a:lnTo>
                    <a:pt x="4568381" y="1087080"/>
                  </a:lnTo>
                  <a:lnTo>
                    <a:pt x="4572000" y="1028700"/>
                  </a:lnTo>
                  <a:lnTo>
                    <a:pt x="4571091" y="999408"/>
                  </a:lnTo>
                  <a:lnTo>
                    <a:pt x="4563894" y="941444"/>
                  </a:lnTo>
                  <a:lnTo>
                    <a:pt x="4549686" y="884379"/>
                  </a:lnTo>
                  <a:lnTo>
                    <a:pt x="4528659" y="828299"/>
                  </a:lnTo>
                  <a:lnTo>
                    <a:pt x="4501006" y="773291"/>
                  </a:lnTo>
                  <a:lnTo>
                    <a:pt x="4466920" y="719442"/>
                  </a:lnTo>
                  <a:lnTo>
                    <a:pt x="4426594" y="666839"/>
                  </a:lnTo>
                  <a:lnTo>
                    <a:pt x="4380220" y="615569"/>
                  </a:lnTo>
                  <a:lnTo>
                    <a:pt x="4327992" y="565717"/>
                  </a:lnTo>
                  <a:lnTo>
                    <a:pt x="4270103" y="517372"/>
                  </a:lnTo>
                  <a:lnTo>
                    <a:pt x="4239096" y="493791"/>
                  </a:lnTo>
                  <a:lnTo>
                    <a:pt x="4206746" y="470620"/>
                  </a:lnTo>
                  <a:lnTo>
                    <a:pt x="4173076" y="447868"/>
                  </a:lnTo>
                  <a:lnTo>
                    <a:pt x="4138112" y="425547"/>
                  </a:lnTo>
                  <a:lnTo>
                    <a:pt x="4101877" y="403668"/>
                  </a:lnTo>
                  <a:lnTo>
                    <a:pt x="4064396" y="382241"/>
                  </a:lnTo>
                  <a:lnTo>
                    <a:pt x="4025692" y="361277"/>
                  </a:lnTo>
                  <a:lnTo>
                    <a:pt x="3985790" y="340788"/>
                  </a:lnTo>
                  <a:lnTo>
                    <a:pt x="3944714" y="320784"/>
                  </a:lnTo>
                  <a:lnTo>
                    <a:pt x="3902487" y="301275"/>
                  </a:lnTo>
                  <a:lnTo>
                    <a:pt x="3859135" y="282273"/>
                  </a:lnTo>
                  <a:lnTo>
                    <a:pt x="3814680" y="263789"/>
                  </a:lnTo>
                  <a:lnTo>
                    <a:pt x="3769148" y="245834"/>
                  </a:lnTo>
                  <a:lnTo>
                    <a:pt x="3722562" y="228417"/>
                  </a:lnTo>
                  <a:lnTo>
                    <a:pt x="3674947" y="211551"/>
                  </a:lnTo>
                  <a:lnTo>
                    <a:pt x="3626326" y="195245"/>
                  </a:lnTo>
                  <a:lnTo>
                    <a:pt x="3576724" y="179512"/>
                  </a:lnTo>
                  <a:lnTo>
                    <a:pt x="3526164" y="164361"/>
                  </a:lnTo>
                  <a:lnTo>
                    <a:pt x="3474672" y="149803"/>
                  </a:lnTo>
                  <a:lnTo>
                    <a:pt x="3422270" y="135850"/>
                  </a:lnTo>
                  <a:lnTo>
                    <a:pt x="3368984" y="122512"/>
                  </a:lnTo>
                  <a:lnTo>
                    <a:pt x="3314836" y="109800"/>
                  </a:lnTo>
                  <a:lnTo>
                    <a:pt x="3259853" y="97725"/>
                  </a:lnTo>
                  <a:lnTo>
                    <a:pt x="3204056" y="86298"/>
                  </a:lnTo>
                  <a:lnTo>
                    <a:pt x="3147471" y="75530"/>
                  </a:lnTo>
                  <a:lnTo>
                    <a:pt x="3090122" y="65431"/>
                  </a:lnTo>
                  <a:lnTo>
                    <a:pt x="3032033" y="56012"/>
                  </a:lnTo>
                  <a:lnTo>
                    <a:pt x="2973227" y="47284"/>
                  </a:lnTo>
                  <a:lnTo>
                    <a:pt x="2913730" y="39259"/>
                  </a:lnTo>
                  <a:lnTo>
                    <a:pt x="2853564" y="31946"/>
                  </a:lnTo>
                  <a:lnTo>
                    <a:pt x="2792755" y="25357"/>
                  </a:lnTo>
                  <a:lnTo>
                    <a:pt x="2731326" y="19502"/>
                  </a:lnTo>
                  <a:lnTo>
                    <a:pt x="2669302" y="14393"/>
                  </a:lnTo>
                  <a:lnTo>
                    <a:pt x="2606706" y="10040"/>
                  </a:lnTo>
                  <a:lnTo>
                    <a:pt x="2543563" y="6455"/>
                  </a:lnTo>
                  <a:lnTo>
                    <a:pt x="2479897" y="3647"/>
                  </a:lnTo>
                  <a:lnTo>
                    <a:pt x="2415731" y="1628"/>
                  </a:lnTo>
                  <a:lnTo>
                    <a:pt x="2351091" y="408"/>
                  </a:lnTo>
                  <a:lnTo>
                    <a:pt x="2286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71800" y="2971800"/>
              <a:ext cx="4572000" cy="2057400"/>
            </a:xfrm>
            <a:custGeom>
              <a:avLst/>
              <a:gdLst/>
              <a:ahLst/>
              <a:cxnLst/>
              <a:rect l="l" t="t" r="r" b="b"/>
              <a:pathLst>
                <a:path w="4572000" h="2057400">
                  <a:moveTo>
                    <a:pt x="2286000" y="0"/>
                  </a:moveTo>
                  <a:lnTo>
                    <a:pt x="2220908" y="408"/>
                  </a:lnTo>
                  <a:lnTo>
                    <a:pt x="2156268" y="1628"/>
                  </a:lnTo>
                  <a:lnTo>
                    <a:pt x="2092102" y="3647"/>
                  </a:lnTo>
                  <a:lnTo>
                    <a:pt x="2028436" y="6455"/>
                  </a:lnTo>
                  <a:lnTo>
                    <a:pt x="1965293" y="10040"/>
                  </a:lnTo>
                  <a:lnTo>
                    <a:pt x="1902697" y="14393"/>
                  </a:lnTo>
                  <a:lnTo>
                    <a:pt x="1840673" y="19502"/>
                  </a:lnTo>
                  <a:lnTo>
                    <a:pt x="1779244" y="25357"/>
                  </a:lnTo>
                  <a:lnTo>
                    <a:pt x="1718435" y="31946"/>
                  </a:lnTo>
                  <a:lnTo>
                    <a:pt x="1658269" y="39259"/>
                  </a:lnTo>
                  <a:lnTo>
                    <a:pt x="1598772" y="47284"/>
                  </a:lnTo>
                  <a:lnTo>
                    <a:pt x="1539966" y="56012"/>
                  </a:lnTo>
                  <a:lnTo>
                    <a:pt x="1481877" y="65431"/>
                  </a:lnTo>
                  <a:lnTo>
                    <a:pt x="1424528" y="75530"/>
                  </a:lnTo>
                  <a:lnTo>
                    <a:pt x="1367943" y="86298"/>
                  </a:lnTo>
                  <a:lnTo>
                    <a:pt x="1312146" y="97725"/>
                  </a:lnTo>
                  <a:lnTo>
                    <a:pt x="1257163" y="109800"/>
                  </a:lnTo>
                  <a:lnTo>
                    <a:pt x="1203015" y="122512"/>
                  </a:lnTo>
                  <a:lnTo>
                    <a:pt x="1149729" y="135850"/>
                  </a:lnTo>
                  <a:lnTo>
                    <a:pt x="1097327" y="149803"/>
                  </a:lnTo>
                  <a:lnTo>
                    <a:pt x="1045835" y="164361"/>
                  </a:lnTo>
                  <a:lnTo>
                    <a:pt x="995275" y="179512"/>
                  </a:lnTo>
                  <a:lnTo>
                    <a:pt x="945673" y="195245"/>
                  </a:lnTo>
                  <a:lnTo>
                    <a:pt x="897052" y="211551"/>
                  </a:lnTo>
                  <a:lnTo>
                    <a:pt x="849437" y="228417"/>
                  </a:lnTo>
                  <a:lnTo>
                    <a:pt x="802851" y="245834"/>
                  </a:lnTo>
                  <a:lnTo>
                    <a:pt x="757319" y="263789"/>
                  </a:lnTo>
                  <a:lnTo>
                    <a:pt x="712864" y="282273"/>
                  </a:lnTo>
                  <a:lnTo>
                    <a:pt x="669512" y="301275"/>
                  </a:lnTo>
                  <a:lnTo>
                    <a:pt x="627285" y="320784"/>
                  </a:lnTo>
                  <a:lnTo>
                    <a:pt x="586209" y="340788"/>
                  </a:lnTo>
                  <a:lnTo>
                    <a:pt x="546307" y="361277"/>
                  </a:lnTo>
                  <a:lnTo>
                    <a:pt x="507603" y="382241"/>
                  </a:lnTo>
                  <a:lnTo>
                    <a:pt x="470122" y="403668"/>
                  </a:lnTo>
                  <a:lnTo>
                    <a:pt x="433887" y="425547"/>
                  </a:lnTo>
                  <a:lnTo>
                    <a:pt x="398923" y="447868"/>
                  </a:lnTo>
                  <a:lnTo>
                    <a:pt x="365253" y="470620"/>
                  </a:lnTo>
                  <a:lnTo>
                    <a:pt x="332903" y="493791"/>
                  </a:lnTo>
                  <a:lnTo>
                    <a:pt x="301896" y="517372"/>
                  </a:lnTo>
                  <a:lnTo>
                    <a:pt x="272256" y="541351"/>
                  </a:lnTo>
                  <a:lnTo>
                    <a:pt x="217173" y="590460"/>
                  </a:lnTo>
                  <a:lnTo>
                    <a:pt x="167848" y="641032"/>
                  </a:lnTo>
                  <a:lnTo>
                    <a:pt x="124474" y="692980"/>
                  </a:lnTo>
                  <a:lnTo>
                    <a:pt x="87244" y="746216"/>
                  </a:lnTo>
                  <a:lnTo>
                    <a:pt x="56350" y="800656"/>
                  </a:lnTo>
                  <a:lnTo>
                    <a:pt x="31986" y="856210"/>
                  </a:lnTo>
                  <a:lnTo>
                    <a:pt x="14344" y="912794"/>
                  </a:lnTo>
                  <a:lnTo>
                    <a:pt x="3618" y="970319"/>
                  </a:lnTo>
                  <a:lnTo>
                    <a:pt x="0" y="1028700"/>
                  </a:lnTo>
                  <a:lnTo>
                    <a:pt x="908" y="1057991"/>
                  </a:lnTo>
                  <a:lnTo>
                    <a:pt x="8105" y="1115955"/>
                  </a:lnTo>
                  <a:lnTo>
                    <a:pt x="22313" y="1173020"/>
                  </a:lnTo>
                  <a:lnTo>
                    <a:pt x="43340" y="1229100"/>
                  </a:lnTo>
                  <a:lnTo>
                    <a:pt x="70993" y="1284108"/>
                  </a:lnTo>
                  <a:lnTo>
                    <a:pt x="105079" y="1337957"/>
                  </a:lnTo>
                  <a:lnTo>
                    <a:pt x="145405" y="1390560"/>
                  </a:lnTo>
                  <a:lnTo>
                    <a:pt x="191779" y="1441830"/>
                  </a:lnTo>
                  <a:lnTo>
                    <a:pt x="244007" y="1491682"/>
                  </a:lnTo>
                  <a:lnTo>
                    <a:pt x="301896" y="1540027"/>
                  </a:lnTo>
                  <a:lnTo>
                    <a:pt x="332903" y="1563608"/>
                  </a:lnTo>
                  <a:lnTo>
                    <a:pt x="365253" y="1586779"/>
                  </a:lnTo>
                  <a:lnTo>
                    <a:pt x="398923" y="1609531"/>
                  </a:lnTo>
                  <a:lnTo>
                    <a:pt x="433887" y="1631852"/>
                  </a:lnTo>
                  <a:lnTo>
                    <a:pt x="470122" y="1653731"/>
                  </a:lnTo>
                  <a:lnTo>
                    <a:pt x="507603" y="1675158"/>
                  </a:lnTo>
                  <a:lnTo>
                    <a:pt x="546307" y="1696122"/>
                  </a:lnTo>
                  <a:lnTo>
                    <a:pt x="586209" y="1716611"/>
                  </a:lnTo>
                  <a:lnTo>
                    <a:pt x="627285" y="1736615"/>
                  </a:lnTo>
                  <a:lnTo>
                    <a:pt x="669512" y="1756124"/>
                  </a:lnTo>
                  <a:lnTo>
                    <a:pt x="712864" y="1775126"/>
                  </a:lnTo>
                  <a:lnTo>
                    <a:pt x="757319" y="1793610"/>
                  </a:lnTo>
                  <a:lnTo>
                    <a:pt x="802851" y="1811565"/>
                  </a:lnTo>
                  <a:lnTo>
                    <a:pt x="849437" y="1828982"/>
                  </a:lnTo>
                  <a:lnTo>
                    <a:pt x="897052" y="1845848"/>
                  </a:lnTo>
                  <a:lnTo>
                    <a:pt x="945673" y="1862154"/>
                  </a:lnTo>
                  <a:lnTo>
                    <a:pt x="995275" y="1877887"/>
                  </a:lnTo>
                  <a:lnTo>
                    <a:pt x="1045835" y="1893038"/>
                  </a:lnTo>
                  <a:lnTo>
                    <a:pt x="1097327" y="1907596"/>
                  </a:lnTo>
                  <a:lnTo>
                    <a:pt x="1149729" y="1921549"/>
                  </a:lnTo>
                  <a:lnTo>
                    <a:pt x="1203015" y="1934887"/>
                  </a:lnTo>
                  <a:lnTo>
                    <a:pt x="1257163" y="1947599"/>
                  </a:lnTo>
                  <a:lnTo>
                    <a:pt x="1312146" y="1959674"/>
                  </a:lnTo>
                  <a:lnTo>
                    <a:pt x="1367943" y="1971101"/>
                  </a:lnTo>
                  <a:lnTo>
                    <a:pt x="1424528" y="1981869"/>
                  </a:lnTo>
                  <a:lnTo>
                    <a:pt x="1481877" y="1991968"/>
                  </a:lnTo>
                  <a:lnTo>
                    <a:pt x="1539966" y="2001387"/>
                  </a:lnTo>
                  <a:lnTo>
                    <a:pt x="1598772" y="2010115"/>
                  </a:lnTo>
                  <a:lnTo>
                    <a:pt x="1658269" y="2018140"/>
                  </a:lnTo>
                  <a:lnTo>
                    <a:pt x="1718435" y="2025453"/>
                  </a:lnTo>
                  <a:lnTo>
                    <a:pt x="1779244" y="2032042"/>
                  </a:lnTo>
                  <a:lnTo>
                    <a:pt x="1840673" y="2037897"/>
                  </a:lnTo>
                  <a:lnTo>
                    <a:pt x="1902697" y="2043006"/>
                  </a:lnTo>
                  <a:lnTo>
                    <a:pt x="1965293" y="2047359"/>
                  </a:lnTo>
                  <a:lnTo>
                    <a:pt x="2028436" y="2050944"/>
                  </a:lnTo>
                  <a:lnTo>
                    <a:pt x="2092102" y="2053752"/>
                  </a:lnTo>
                  <a:lnTo>
                    <a:pt x="2156268" y="2055771"/>
                  </a:lnTo>
                  <a:lnTo>
                    <a:pt x="2220908" y="2056991"/>
                  </a:lnTo>
                  <a:lnTo>
                    <a:pt x="2286000" y="2057400"/>
                  </a:lnTo>
                  <a:lnTo>
                    <a:pt x="2351091" y="2056991"/>
                  </a:lnTo>
                  <a:lnTo>
                    <a:pt x="2415731" y="2055771"/>
                  </a:lnTo>
                  <a:lnTo>
                    <a:pt x="2479897" y="2053752"/>
                  </a:lnTo>
                  <a:lnTo>
                    <a:pt x="2543563" y="2050944"/>
                  </a:lnTo>
                  <a:lnTo>
                    <a:pt x="2606706" y="2047359"/>
                  </a:lnTo>
                  <a:lnTo>
                    <a:pt x="2669302" y="2043006"/>
                  </a:lnTo>
                  <a:lnTo>
                    <a:pt x="2731326" y="2037897"/>
                  </a:lnTo>
                  <a:lnTo>
                    <a:pt x="2792755" y="2032042"/>
                  </a:lnTo>
                  <a:lnTo>
                    <a:pt x="2853564" y="2025453"/>
                  </a:lnTo>
                  <a:lnTo>
                    <a:pt x="2913730" y="2018140"/>
                  </a:lnTo>
                  <a:lnTo>
                    <a:pt x="2973227" y="2010115"/>
                  </a:lnTo>
                  <a:lnTo>
                    <a:pt x="3032033" y="2001387"/>
                  </a:lnTo>
                  <a:lnTo>
                    <a:pt x="3090122" y="1991968"/>
                  </a:lnTo>
                  <a:lnTo>
                    <a:pt x="3147471" y="1981869"/>
                  </a:lnTo>
                  <a:lnTo>
                    <a:pt x="3204056" y="1971101"/>
                  </a:lnTo>
                  <a:lnTo>
                    <a:pt x="3259853" y="1959674"/>
                  </a:lnTo>
                  <a:lnTo>
                    <a:pt x="3314836" y="1947599"/>
                  </a:lnTo>
                  <a:lnTo>
                    <a:pt x="3368984" y="1934887"/>
                  </a:lnTo>
                  <a:lnTo>
                    <a:pt x="3422270" y="1921549"/>
                  </a:lnTo>
                  <a:lnTo>
                    <a:pt x="3474672" y="1907596"/>
                  </a:lnTo>
                  <a:lnTo>
                    <a:pt x="3526164" y="1893038"/>
                  </a:lnTo>
                  <a:lnTo>
                    <a:pt x="3576724" y="1877887"/>
                  </a:lnTo>
                  <a:lnTo>
                    <a:pt x="3626326" y="1862154"/>
                  </a:lnTo>
                  <a:lnTo>
                    <a:pt x="3674947" y="1845848"/>
                  </a:lnTo>
                  <a:lnTo>
                    <a:pt x="3722562" y="1828982"/>
                  </a:lnTo>
                  <a:lnTo>
                    <a:pt x="3769148" y="1811565"/>
                  </a:lnTo>
                  <a:lnTo>
                    <a:pt x="3814680" y="1793610"/>
                  </a:lnTo>
                  <a:lnTo>
                    <a:pt x="3859135" y="1775126"/>
                  </a:lnTo>
                  <a:lnTo>
                    <a:pt x="3902487" y="1756124"/>
                  </a:lnTo>
                  <a:lnTo>
                    <a:pt x="3944714" y="1736615"/>
                  </a:lnTo>
                  <a:lnTo>
                    <a:pt x="3985790" y="1716611"/>
                  </a:lnTo>
                  <a:lnTo>
                    <a:pt x="4025692" y="1696122"/>
                  </a:lnTo>
                  <a:lnTo>
                    <a:pt x="4064396" y="1675158"/>
                  </a:lnTo>
                  <a:lnTo>
                    <a:pt x="4101877" y="1653731"/>
                  </a:lnTo>
                  <a:lnTo>
                    <a:pt x="4138112" y="1631852"/>
                  </a:lnTo>
                  <a:lnTo>
                    <a:pt x="4173076" y="1609531"/>
                  </a:lnTo>
                  <a:lnTo>
                    <a:pt x="4206746" y="1586779"/>
                  </a:lnTo>
                  <a:lnTo>
                    <a:pt x="4239096" y="1563608"/>
                  </a:lnTo>
                  <a:lnTo>
                    <a:pt x="4270103" y="1540027"/>
                  </a:lnTo>
                  <a:lnTo>
                    <a:pt x="4299743" y="1516048"/>
                  </a:lnTo>
                  <a:lnTo>
                    <a:pt x="4354826" y="1466939"/>
                  </a:lnTo>
                  <a:lnTo>
                    <a:pt x="4404151" y="1416367"/>
                  </a:lnTo>
                  <a:lnTo>
                    <a:pt x="4447525" y="1364419"/>
                  </a:lnTo>
                  <a:lnTo>
                    <a:pt x="4484755" y="1311183"/>
                  </a:lnTo>
                  <a:lnTo>
                    <a:pt x="4515649" y="1256743"/>
                  </a:lnTo>
                  <a:lnTo>
                    <a:pt x="4540013" y="1201189"/>
                  </a:lnTo>
                  <a:lnTo>
                    <a:pt x="4557655" y="1144605"/>
                  </a:lnTo>
                  <a:lnTo>
                    <a:pt x="4568381" y="1087080"/>
                  </a:lnTo>
                  <a:lnTo>
                    <a:pt x="4572000" y="1028700"/>
                  </a:lnTo>
                  <a:lnTo>
                    <a:pt x="4571091" y="999408"/>
                  </a:lnTo>
                  <a:lnTo>
                    <a:pt x="4563894" y="941444"/>
                  </a:lnTo>
                  <a:lnTo>
                    <a:pt x="4549686" y="884379"/>
                  </a:lnTo>
                  <a:lnTo>
                    <a:pt x="4528659" y="828299"/>
                  </a:lnTo>
                  <a:lnTo>
                    <a:pt x="4501006" y="773291"/>
                  </a:lnTo>
                  <a:lnTo>
                    <a:pt x="4466920" y="719442"/>
                  </a:lnTo>
                  <a:lnTo>
                    <a:pt x="4426594" y="666839"/>
                  </a:lnTo>
                  <a:lnTo>
                    <a:pt x="4380220" y="615569"/>
                  </a:lnTo>
                  <a:lnTo>
                    <a:pt x="4327992" y="565717"/>
                  </a:lnTo>
                  <a:lnTo>
                    <a:pt x="4270103" y="517372"/>
                  </a:lnTo>
                  <a:lnTo>
                    <a:pt x="4239096" y="493791"/>
                  </a:lnTo>
                  <a:lnTo>
                    <a:pt x="4206746" y="470620"/>
                  </a:lnTo>
                  <a:lnTo>
                    <a:pt x="4173076" y="447868"/>
                  </a:lnTo>
                  <a:lnTo>
                    <a:pt x="4138112" y="425547"/>
                  </a:lnTo>
                  <a:lnTo>
                    <a:pt x="4101877" y="403668"/>
                  </a:lnTo>
                  <a:lnTo>
                    <a:pt x="4064396" y="382241"/>
                  </a:lnTo>
                  <a:lnTo>
                    <a:pt x="4025692" y="361277"/>
                  </a:lnTo>
                  <a:lnTo>
                    <a:pt x="3985790" y="340788"/>
                  </a:lnTo>
                  <a:lnTo>
                    <a:pt x="3944714" y="320784"/>
                  </a:lnTo>
                  <a:lnTo>
                    <a:pt x="3902487" y="301275"/>
                  </a:lnTo>
                  <a:lnTo>
                    <a:pt x="3859135" y="282273"/>
                  </a:lnTo>
                  <a:lnTo>
                    <a:pt x="3814680" y="263789"/>
                  </a:lnTo>
                  <a:lnTo>
                    <a:pt x="3769148" y="245834"/>
                  </a:lnTo>
                  <a:lnTo>
                    <a:pt x="3722562" y="228417"/>
                  </a:lnTo>
                  <a:lnTo>
                    <a:pt x="3674947" y="211551"/>
                  </a:lnTo>
                  <a:lnTo>
                    <a:pt x="3626326" y="195245"/>
                  </a:lnTo>
                  <a:lnTo>
                    <a:pt x="3576724" y="179512"/>
                  </a:lnTo>
                  <a:lnTo>
                    <a:pt x="3526164" y="164361"/>
                  </a:lnTo>
                  <a:lnTo>
                    <a:pt x="3474672" y="149803"/>
                  </a:lnTo>
                  <a:lnTo>
                    <a:pt x="3422270" y="135850"/>
                  </a:lnTo>
                  <a:lnTo>
                    <a:pt x="3368984" y="122512"/>
                  </a:lnTo>
                  <a:lnTo>
                    <a:pt x="3314836" y="109800"/>
                  </a:lnTo>
                  <a:lnTo>
                    <a:pt x="3259853" y="97725"/>
                  </a:lnTo>
                  <a:lnTo>
                    <a:pt x="3204056" y="86298"/>
                  </a:lnTo>
                  <a:lnTo>
                    <a:pt x="3147471" y="75530"/>
                  </a:lnTo>
                  <a:lnTo>
                    <a:pt x="3090122" y="65431"/>
                  </a:lnTo>
                  <a:lnTo>
                    <a:pt x="3032033" y="56012"/>
                  </a:lnTo>
                  <a:lnTo>
                    <a:pt x="2973227" y="47284"/>
                  </a:lnTo>
                  <a:lnTo>
                    <a:pt x="2913730" y="39259"/>
                  </a:lnTo>
                  <a:lnTo>
                    <a:pt x="2853564" y="31946"/>
                  </a:lnTo>
                  <a:lnTo>
                    <a:pt x="2792755" y="25357"/>
                  </a:lnTo>
                  <a:lnTo>
                    <a:pt x="2731326" y="19502"/>
                  </a:lnTo>
                  <a:lnTo>
                    <a:pt x="2669302" y="14393"/>
                  </a:lnTo>
                  <a:lnTo>
                    <a:pt x="2606706" y="10040"/>
                  </a:lnTo>
                  <a:lnTo>
                    <a:pt x="2543563" y="6455"/>
                  </a:lnTo>
                  <a:lnTo>
                    <a:pt x="2479897" y="3647"/>
                  </a:lnTo>
                  <a:lnTo>
                    <a:pt x="2415731" y="1628"/>
                  </a:lnTo>
                  <a:lnTo>
                    <a:pt x="2351091" y="408"/>
                  </a:lnTo>
                  <a:lnTo>
                    <a:pt x="22860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060063" y="3458083"/>
            <a:ext cx="2395220" cy="76644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ctr">
              <a:lnSpc>
                <a:spcPts val="1850"/>
              </a:lnSpc>
              <a:spcBef>
                <a:spcPts val="215"/>
              </a:spcBef>
            </a:pPr>
            <a:r>
              <a:rPr sz="1600" b="1" dirty="0">
                <a:solidFill>
                  <a:srgbClr val="000080"/>
                </a:solidFill>
                <a:latin typeface="Times New Roman"/>
                <a:cs typeface="Times New Roman"/>
              </a:rPr>
              <a:t>ДОХОДИ</a:t>
            </a:r>
            <a:r>
              <a:rPr sz="1600" b="1" spc="-80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0080"/>
                </a:solidFill>
                <a:latin typeface="Times New Roman"/>
                <a:cs typeface="Times New Roman"/>
              </a:rPr>
              <a:t>ЗАГАЛЬНОГО ФОНДУ</a:t>
            </a:r>
            <a:endParaRPr sz="1600">
              <a:latin typeface="Times New Roman"/>
              <a:cs typeface="Times New Roman"/>
            </a:endParaRPr>
          </a:p>
          <a:p>
            <a:pPr marL="1905" algn="ctr">
              <a:lnSpc>
                <a:spcPts val="2020"/>
              </a:lnSpc>
            </a:pPr>
            <a:r>
              <a:rPr sz="1800" b="1" spc="-20" dirty="0">
                <a:solidFill>
                  <a:srgbClr val="000080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0666" y="4421505"/>
            <a:ext cx="18757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3300"/>
                </a:solidFill>
                <a:latin typeface="Times New Roman"/>
                <a:cs typeface="Times New Roman"/>
              </a:rPr>
              <a:t>252</a:t>
            </a:r>
            <a:r>
              <a:rPr sz="1800" b="1" spc="-5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63300"/>
                </a:solidFill>
                <a:latin typeface="Times New Roman"/>
                <a:cs typeface="Times New Roman"/>
              </a:rPr>
              <a:t>818,1</a:t>
            </a:r>
            <a:r>
              <a:rPr sz="1800" b="1" spc="-15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63300"/>
                </a:solidFill>
                <a:latin typeface="Times New Roman"/>
                <a:cs typeface="Times New Roman"/>
              </a:rPr>
              <a:t>тис.</a:t>
            </a:r>
            <a:r>
              <a:rPr sz="1800" b="1" spc="-10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663300"/>
                </a:solidFill>
                <a:latin typeface="Times New Roman"/>
                <a:cs typeface="Times New Roman"/>
              </a:rPr>
              <a:t>грн.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339137" y="3652837"/>
            <a:ext cx="1838325" cy="1152525"/>
            <a:chOff x="8339137" y="3652837"/>
            <a:chExt cx="1838325" cy="1152525"/>
          </a:xfrm>
        </p:grpSpPr>
        <p:sp>
          <p:nvSpPr>
            <p:cNvPr id="8" name="object 8"/>
            <p:cNvSpPr/>
            <p:nvPr/>
          </p:nvSpPr>
          <p:spPr>
            <a:xfrm>
              <a:off x="8343900" y="36576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63830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43900" y="36576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527542" y="3734181"/>
            <a:ext cx="14630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Плата</a:t>
            </a:r>
            <a:r>
              <a:rPr sz="1600" b="1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за</a:t>
            </a:r>
            <a:r>
              <a:rPr sz="1600" b="1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землю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91778" y="4200525"/>
            <a:ext cx="737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60033"/>
                </a:solidFill>
                <a:latin typeface="Times New Roman"/>
                <a:cs typeface="Times New Roman"/>
              </a:rPr>
              <a:t>17</a:t>
            </a:r>
            <a:r>
              <a:rPr sz="1600" b="1" spc="-1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650,0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767637" y="1481137"/>
            <a:ext cx="1838325" cy="1152525"/>
            <a:chOff x="7767637" y="1481137"/>
            <a:chExt cx="1838325" cy="1152525"/>
          </a:xfrm>
        </p:grpSpPr>
        <p:sp>
          <p:nvSpPr>
            <p:cNvPr id="13" name="object 13"/>
            <p:cNvSpPr/>
            <p:nvPr/>
          </p:nvSpPr>
          <p:spPr>
            <a:xfrm>
              <a:off x="7772400" y="14859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63830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72400" y="14859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936230" y="1561846"/>
            <a:ext cx="1505585" cy="91122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-3175" algn="ctr">
              <a:lnSpc>
                <a:spcPts val="1839"/>
              </a:lnSpc>
              <a:spcBef>
                <a:spcPts val="220"/>
              </a:spcBef>
            </a:pP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Податок</a:t>
            </a:r>
            <a:r>
              <a:rPr sz="1600" b="1" spc="-8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003366"/>
                </a:solidFill>
                <a:latin typeface="Times New Roman"/>
                <a:cs typeface="Times New Roman"/>
              </a:rPr>
              <a:t>на </a:t>
            </a: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нерухоме</a:t>
            </a:r>
            <a:r>
              <a:rPr sz="1600" b="1" spc="-8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майно</a:t>
            </a:r>
            <a:endParaRPr sz="16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250"/>
              </a:spcBef>
            </a:pPr>
            <a:r>
              <a:rPr sz="1600" b="1" dirty="0">
                <a:solidFill>
                  <a:srgbClr val="660033"/>
                </a:solidFill>
                <a:latin typeface="Times New Roman"/>
                <a:cs typeface="Times New Roman"/>
              </a:rPr>
              <a:t>11</a:t>
            </a:r>
            <a:r>
              <a:rPr sz="1600" b="1" spc="-1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980,0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24137" y="5481637"/>
            <a:ext cx="1952625" cy="1152525"/>
            <a:chOff x="2624137" y="5481637"/>
            <a:chExt cx="1952625" cy="1152525"/>
          </a:xfrm>
        </p:grpSpPr>
        <p:sp>
          <p:nvSpPr>
            <p:cNvPr id="17" name="object 17"/>
            <p:cNvSpPr/>
            <p:nvPr/>
          </p:nvSpPr>
          <p:spPr>
            <a:xfrm>
              <a:off x="2628900" y="5486400"/>
              <a:ext cx="1943100" cy="1143000"/>
            </a:xfrm>
            <a:custGeom>
              <a:avLst/>
              <a:gdLst/>
              <a:ahLst/>
              <a:cxnLst/>
              <a:rect l="l" t="t" r="r" b="b"/>
              <a:pathLst>
                <a:path w="1943100" h="1143000">
                  <a:moveTo>
                    <a:pt x="175260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74"/>
                  </a:lnTo>
                  <a:lnTo>
                    <a:pt x="19372" y="1036270"/>
                  </a:lnTo>
                  <a:lnTo>
                    <a:pt x="41867" y="1071641"/>
                  </a:lnTo>
                  <a:lnTo>
                    <a:pt x="71374" y="1101144"/>
                  </a:lnTo>
                  <a:lnTo>
                    <a:pt x="106746" y="1123634"/>
                  </a:lnTo>
                  <a:lnTo>
                    <a:pt x="146837" y="1137967"/>
                  </a:lnTo>
                  <a:lnTo>
                    <a:pt x="190500" y="1143000"/>
                  </a:lnTo>
                  <a:lnTo>
                    <a:pt x="1752600" y="1143000"/>
                  </a:lnTo>
                  <a:lnTo>
                    <a:pt x="1796262" y="1137967"/>
                  </a:lnTo>
                  <a:lnTo>
                    <a:pt x="1836353" y="1123634"/>
                  </a:lnTo>
                  <a:lnTo>
                    <a:pt x="1871725" y="1101144"/>
                  </a:lnTo>
                  <a:lnTo>
                    <a:pt x="1901232" y="1071641"/>
                  </a:lnTo>
                  <a:lnTo>
                    <a:pt x="1923727" y="1036270"/>
                  </a:lnTo>
                  <a:lnTo>
                    <a:pt x="1938065" y="996174"/>
                  </a:lnTo>
                  <a:lnTo>
                    <a:pt x="1943100" y="952500"/>
                  </a:lnTo>
                  <a:lnTo>
                    <a:pt x="1943100" y="190500"/>
                  </a:lnTo>
                  <a:lnTo>
                    <a:pt x="1938065" y="146837"/>
                  </a:lnTo>
                  <a:lnTo>
                    <a:pt x="1923727" y="106746"/>
                  </a:lnTo>
                  <a:lnTo>
                    <a:pt x="1901232" y="71374"/>
                  </a:lnTo>
                  <a:lnTo>
                    <a:pt x="1871725" y="41867"/>
                  </a:lnTo>
                  <a:lnTo>
                    <a:pt x="1836353" y="19372"/>
                  </a:lnTo>
                  <a:lnTo>
                    <a:pt x="1796262" y="5034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28900" y="5486400"/>
              <a:ext cx="1943100" cy="1143000"/>
            </a:xfrm>
            <a:custGeom>
              <a:avLst/>
              <a:gdLst/>
              <a:ahLst/>
              <a:cxnLst/>
              <a:rect l="l" t="t" r="r" b="b"/>
              <a:pathLst>
                <a:path w="194310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74"/>
                  </a:lnTo>
                  <a:lnTo>
                    <a:pt x="19372" y="1036270"/>
                  </a:lnTo>
                  <a:lnTo>
                    <a:pt x="41867" y="1071641"/>
                  </a:lnTo>
                  <a:lnTo>
                    <a:pt x="71374" y="1101144"/>
                  </a:lnTo>
                  <a:lnTo>
                    <a:pt x="106746" y="1123634"/>
                  </a:lnTo>
                  <a:lnTo>
                    <a:pt x="146837" y="1137967"/>
                  </a:lnTo>
                  <a:lnTo>
                    <a:pt x="190500" y="1143000"/>
                  </a:lnTo>
                  <a:lnTo>
                    <a:pt x="1752600" y="1143000"/>
                  </a:lnTo>
                  <a:lnTo>
                    <a:pt x="1796262" y="1137967"/>
                  </a:lnTo>
                  <a:lnTo>
                    <a:pt x="1836353" y="1123634"/>
                  </a:lnTo>
                  <a:lnTo>
                    <a:pt x="1871725" y="1101144"/>
                  </a:lnTo>
                  <a:lnTo>
                    <a:pt x="1901232" y="1071641"/>
                  </a:lnTo>
                  <a:lnTo>
                    <a:pt x="1923727" y="1036270"/>
                  </a:lnTo>
                  <a:lnTo>
                    <a:pt x="1938065" y="996174"/>
                  </a:lnTo>
                  <a:lnTo>
                    <a:pt x="1943100" y="952500"/>
                  </a:lnTo>
                  <a:lnTo>
                    <a:pt x="1943100" y="190500"/>
                  </a:lnTo>
                  <a:lnTo>
                    <a:pt x="1938065" y="146837"/>
                  </a:lnTo>
                  <a:lnTo>
                    <a:pt x="1923727" y="106746"/>
                  </a:lnTo>
                  <a:lnTo>
                    <a:pt x="1901232" y="71374"/>
                  </a:lnTo>
                  <a:lnTo>
                    <a:pt x="1871725" y="41867"/>
                  </a:lnTo>
                  <a:lnTo>
                    <a:pt x="1836353" y="19372"/>
                  </a:lnTo>
                  <a:lnTo>
                    <a:pt x="1796262" y="5034"/>
                  </a:lnTo>
                  <a:lnTo>
                    <a:pt x="17526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768854" y="5563361"/>
            <a:ext cx="1663700" cy="9715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algn="ctr">
              <a:lnSpc>
                <a:spcPts val="1839"/>
              </a:lnSpc>
              <a:spcBef>
                <a:spcPts val="225"/>
              </a:spcBef>
            </a:pP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Плата</a:t>
            </a:r>
            <a:r>
              <a:rPr sz="1600" b="1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за</a:t>
            </a:r>
            <a:r>
              <a:rPr sz="1600" b="1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надання адміністративних послуг</a:t>
            </a:r>
            <a:endParaRPr sz="1600">
              <a:latin typeface="Times New Roman"/>
              <a:cs typeface="Times New Roman"/>
            </a:endParaRPr>
          </a:p>
          <a:p>
            <a:pPr marL="2540" algn="ctr">
              <a:lnSpc>
                <a:spcPts val="1805"/>
              </a:lnSpc>
            </a:pPr>
            <a:r>
              <a:rPr sz="1600" b="1" dirty="0">
                <a:solidFill>
                  <a:srgbClr val="660033"/>
                </a:solidFill>
                <a:latin typeface="Times New Roman"/>
                <a:cs typeface="Times New Roman"/>
              </a:rPr>
              <a:t>3</a:t>
            </a:r>
            <a:r>
              <a:rPr sz="16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 430,0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510337" y="5481637"/>
            <a:ext cx="1838325" cy="1152525"/>
            <a:chOff x="6510337" y="5481637"/>
            <a:chExt cx="1838325" cy="1152525"/>
          </a:xfrm>
        </p:grpSpPr>
        <p:sp>
          <p:nvSpPr>
            <p:cNvPr id="21" name="object 21"/>
            <p:cNvSpPr/>
            <p:nvPr/>
          </p:nvSpPr>
          <p:spPr>
            <a:xfrm>
              <a:off x="6515100" y="54864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63830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74"/>
                  </a:lnTo>
                  <a:lnTo>
                    <a:pt x="19372" y="1036270"/>
                  </a:lnTo>
                  <a:lnTo>
                    <a:pt x="41867" y="1071641"/>
                  </a:lnTo>
                  <a:lnTo>
                    <a:pt x="71374" y="1101144"/>
                  </a:lnTo>
                  <a:lnTo>
                    <a:pt x="106746" y="1123634"/>
                  </a:lnTo>
                  <a:lnTo>
                    <a:pt x="146837" y="1137967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7"/>
                  </a:lnTo>
                  <a:lnTo>
                    <a:pt x="1722053" y="1123634"/>
                  </a:lnTo>
                  <a:lnTo>
                    <a:pt x="1757425" y="1101144"/>
                  </a:lnTo>
                  <a:lnTo>
                    <a:pt x="1786932" y="1071641"/>
                  </a:lnTo>
                  <a:lnTo>
                    <a:pt x="1809427" y="1036270"/>
                  </a:lnTo>
                  <a:lnTo>
                    <a:pt x="1823765" y="996174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15100" y="54864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74"/>
                  </a:lnTo>
                  <a:lnTo>
                    <a:pt x="19372" y="1036270"/>
                  </a:lnTo>
                  <a:lnTo>
                    <a:pt x="41867" y="1071641"/>
                  </a:lnTo>
                  <a:lnTo>
                    <a:pt x="71374" y="1101144"/>
                  </a:lnTo>
                  <a:lnTo>
                    <a:pt x="106746" y="1123634"/>
                  </a:lnTo>
                  <a:lnTo>
                    <a:pt x="146837" y="1137967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7"/>
                  </a:lnTo>
                  <a:lnTo>
                    <a:pt x="1722053" y="1123634"/>
                  </a:lnTo>
                  <a:lnTo>
                    <a:pt x="1757425" y="1101144"/>
                  </a:lnTo>
                  <a:lnTo>
                    <a:pt x="1786932" y="1071641"/>
                  </a:lnTo>
                  <a:lnTo>
                    <a:pt x="1809427" y="1036270"/>
                  </a:lnTo>
                  <a:lnTo>
                    <a:pt x="1823765" y="996174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7047356" y="5563361"/>
            <a:ext cx="767080" cy="502284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16510">
              <a:lnSpc>
                <a:spcPts val="1839"/>
              </a:lnSpc>
              <a:spcBef>
                <a:spcPts val="225"/>
              </a:spcBef>
            </a:pPr>
            <a:r>
              <a:rPr sz="1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Єдиний податок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62596" y="6265875"/>
            <a:ext cx="738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60033"/>
                </a:solidFill>
                <a:latin typeface="Times New Roman"/>
                <a:cs typeface="Times New Roman"/>
              </a:rPr>
              <a:t>44</a:t>
            </a:r>
            <a:r>
              <a:rPr sz="16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 650,1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38137" y="3767137"/>
            <a:ext cx="1838325" cy="1152525"/>
            <a:chOff x="338137" y="3767137"/>
            <a:chExt cx="1838325" cy="1152525"/>
          </a:xfrm>
        </p:grpSpPr>
        <p:sp>
          <p:nvSpPr>
            <p:cNvPr id="26" name="object 26"/>
            <p:cNvSpPr/>
            <p:nvPr/>
          </p:nvSpPr>
          <p:spPr>
            <a:xfrm>
              <a:off x="342900" y="37719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638300" y="0"/>
                  </a:moveTo>
                  <a:lnTo>
                    <a:pt x="190500" y="0"/>
                  </a:ln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2900" y="37719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90500" y="0"/>
                  </a:move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41095" y="3848481"/>
            <a:ext cx="1233170" cy="5022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391795">
              <a:lnSpc>
                <a:spcPts val="1839"/>
              </a:lnSpc>
              <a:spcBef>
                <a:spcPts val="220"/>
              </a:spcBef>
            </a:pPr>
            <a:r>
              <a:rPr sz="16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Інші </a:t>
            </a:r>
            <a:r>
              <a:rPr sz="1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надходження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39800" y="4549521"/>
            <a:ext cx="636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60033"/>
                </a:solidFill>
                <a:latin typeface="Times New Roman"/>
                <a:cs typeface="Times New Roman"/>
              </a:rPr>
              <a:t>1</a:t>
            </a:r>
            <a:r>
              <a:rPr sz="16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 948,0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09637" y="1595437"/>
            <a:ext cx="1952625" cy="1152525"/>
            <a:chOff x="909637" y="1595437"/>
            <a:chExt cx="1952625" cy="1152525"/>
          </a:xfrm>
        </p:grpSpPr>
        <p:sp>
          <p:nvSpPr>
            <p:cNvPr id="31" name="object 31"/>
            <p:cNvSpPr/>
            <p:nvPr/>
          </p:nvSpPr>
          <p:spPr>
            <a:xfrm>
              <a:off x="914400" y="1600200"/>
              <a:ext cx="1943100" cy="1143000"/>
            </a:xfrm>
            <a:custGeom>
              <a:avLst/>
              <a:gdLst/>
              <a:ahLst/>
              <a:cxnLst/>
              <a:rect l="l" t="t" r="r" b="b"/>
              <a:pathLst>
                <a:path w="1943100" h="1143000">
                  <a:moveTo>
                    <a:pt x="1752600" y="0"/>
                  </a:moveTo>
                  <a:lnTo>
                    <a:pt x="190500" y="0"/>
                  </a:ln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2600" y="1143000"/>
                  </a:lnTo>
                  <a:lnTo>
                    <a:pt x="1796262" y="1137965"/>
                  </a:lnTo>
                  <a:lnTo>
                    <a:pt x="1836353" y="1123627"/>
                  </a:lnTo>
                  <a:lnTo>
                    <a:pt x="1871725" y="1101132"/>
                  </a:lnTo>
                  <a:lnTo>
                    <a:pt x="1901232" y="1071625"/>
                  </a:lnTo>
                  <a:lnTo>
                    <a:pt x="1923727" y="1036253"/>
                  </a:lnTo>
                  <a:lnTo>
                    <a:pt x="1938065" y="996162"/>
                  </a:lnTo>
                  <a:lnTo>
                    <a:pt x="1943100" y="952500"/>
                  </a:lnTo>
                  <a:lnTo>
                    <a:pt x="1943100" y="190500"/>
                  </a:lnTo>
                  <a:lnTo>
                    <a:pt x="1938065" y="146837"/>
                  </a:lnTo>
                  <a:lnTo>
                    <a:pt x="1923727" y="106746"/>
                  </a:lnTo>
                  <a:lnTo>
                    <a:pt x="1901232" y="71374"/>
                  </a:lnTo>
                  <a:lnTo>
                    <a:pt x="1871725" y="41867"/>
                  </a:lnTo>
                  <a:lnTo>
                    <a:pt x="1836353" y="19372"/>
                  </a:lnTo>
                  <a:lnTo>
                    <a:pt x="1796262" y="5034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14400" y="1600200"/>
              <a:ext cx="1943100" cy="1143000"/>
            </a:xfrm>
            <a:custGeom>
              <a:avLst/>
              <a:gdLst/>
              <a:ahLst/>
              <a:cxnLst/>
              <a:rect l="l" t="t" r="r" b="b"/>
              <a:pathLst>
                <a:path w="1943100" h="1143000">
                  <a:moveTo>
                    <a:pt x="190500" y="0"/>
                  </a:move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2600" y="1143000"/>
                  </a:lnTo>
                  <a:lnTo>
                    <a:pt x="1796262" y="1137965"/>
                  </a:lnTo>
                  <a:lnTo>
                    <a:pt x="1836353" y="1123627"/>
                  </a:lnTo>
                  <a:lnTo>
                    <a:pt x="1871725" y="1101132"/>
                  </a:lnTo>
                  <a:lnTo>
                    <a:pt x="1901232" y="1071625"/>
                  </a:lnTo>
                  <a:lnTo>
                    <a:pt x="1923727" y="1036253"/>
                  </a:lnTo>
                  <a:lnTo>
                    <a:pt x="1938065" y="996162"/>
                  </a:lnTo>
                  <a:lnTo>
                    <a:pt x="1943100" y="952500"/>
                  </a:lnTo>
                  <a:lnTo>
                    <a:pt x="1943100" y="190500"/>
                  </a:lnTo>
                  <a:lnTo>
                    <a:pt x="1938065" y="146837"/>
                  </a:lnTo>
                  <a:lnTo>
                    <a:pt x="1923727" y="106746"/>
                  </a:lnTo>
                  <a:lnTo>
                    <a:pt x="1901232" y="71374"/>
                  </a:lnTo>
                  <a:lnTo>
                    <a:pt x="1871725" y="41867"/>
                  </a:lnTo>
                  <a:lnTo>
                    <a:pt x="1836353" y="19372"/>
                  </a:lnTo>
                  <a:lnTo>
                    <a:pt x="1796262" y="5034"/>
                  </a:lnTo>
                  <a:lnTo>
                    <a:pt x="17526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558797" y="1676145"/>
            <a:ext cx="6553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ПДФО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17066" y="2141347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0033"/>
                </a:solidFill>
                <a:latin typeface="Times New Roman"/>
                <a:cs typeface="Times New Roman"/>
              </a:rPr>
              <a:t>147</a:t>
            </a:r>
            <a:r>
              <a:rPr sz="1800" b="1" spc="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360,0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4224337" y="1023937"/>
            <a:ext cx="1838325" cy="1152525"/>
            <a:chOff x="4224337" y="1023937"/>
            <a:chExt cx="1838325" cy="1152525"/>
          </a:xfrm>
        </p:grpSpPr>
        <p:sp>
          <p:nvSpPr>
            <p:cNvPr id="36" name="object 36"/>
            <p:cNvSpPr/>
            <p:nvPr/>
          </p:nvSpPr>
          <p:spPr>
            <a:xfrm>
              <a:off x="4229100" y="10287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63830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229100" y="1028700"/>
              <a:ext cx="1828800" cy="1143000"/>
            </a:xfrm>
            <a:custGeom>
              <a:avLst/>
              <a:gdLst/>
              <a:ahLst/>
              <a:cxnLst/>
              <a:rect l="l" t="t" r="r" b="b"/>
              <a:pathLst>
                <a:path w="182880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38300" y="1143000"/>
                  </a:lnTo>
                  <a:lnTo>
                    <a:pt x="1681962" y="1137965"/>
                  </a:lnTo>
                  <a:lnTo>
                    <a:pt x="1722053" y="1123627"/>
                  </a:lnTo>
                  <a:lnTo>
                    <a:pt x="1757425" y="1101132"/>
                  </a:lnTo>
                  <a:lnTo>
                    <a:pt x="1786932" y="1071625"/>
                  </a:lnTo>
                  <a:lnTo>
                    <a:pt x="1809427" y="1036253"/>
                  </a:lnTo>
                  <a:lnTo>
                    <a:pt x="1823765" y="996162"/>
                  </a:lnTo>
                  <a:lnTo>
                    <a:pt x="1828800" y="952500"/>
                  </a:lnTo>
                  <a:lnTo>
                    <a:pt x="1828800" y="190500"/>
                  </a:lnTo>
                  <a:lnTo>
                    <a:pt x="1823765" y="146837"/>
                  </a:lnTo>
                  <a:lnTo>
                    <a:pt x="1809427" y="106746"/>
                  </a:lnTo>
                  <a:lnTo>
                    <a:pt x="1786932" y="71374"/>
                  </a:lnTo>
                  <a:lnTo>
                    <a:pt x="1757425" y="41867"/>
                  </a:lnTo>
                  <a:lnTo>
                    <a:pt x="1722053" y="19372"/>
                  </a:lnTo>
                  <a:lnTo>
                    <a:pt x="1681962" y="5034"/>
                  </a:lnTo>
                  <a:lnTo>
                    <a:pt x="16383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4666615" y="1104646"/>
            <a:ext cx="955675" cy="5022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06680" marR="5080" indent="-94615">
              <a:lnSpc>
                <a:spcPts val="1839"/>
              </a:lnSpc>
              <a:spcBef>
                <a:spcPts val="220"/>
              </a:spcBef>
            </a:pPr>
            <a:r>
              <a:rPr sz="1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Акцизний податок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32146" y="1804161"/>
            <a:ext cx="8267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0033"/>
                </a:solidFill>
                <a:latin typeface="Times New Roman"/>
                <a:cs typeface="Times New Roman"/>
              </a:rPr>
              <a:t>25</a:t>
            </a:r>
            <a:r>
              <a:rPr sz="1800" b="1" spc="5" dirty="0">
                <a:solidFill>
                  <a:srgbClr val="660033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60033"/>
                </a:solidFill>
                <a:latin typeface="Times New Roman"/>
                <a:cs typeface="Times New Roman"/>
              </a:rPr>
              <a:t>800,0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86000" y="2285999"/>
            <a:ext cx="5943600" cy="3117215"/>
          </a:xfrm>
          <a:custGeom>
            <a:avLst/>
            <a:gdLst/>
            <a:ahLst/>
            <a:cxnLst/>
            <a:rect l="l" t="t" r="r" b="b"/>
            <a:pathLst>
              <a:path w="5943600" h="3117215">
                <a:moveTo>
                  <a:pt x="571500" y="1822450"/>
                </a:moveTo>
                <a:lnTo>
                  <a:pt x="76200" y="1822450"/>
                </a:lnTo>
                <a:lnTo>
                  <a:pt x="76200" y="1790700"/>
                </a:lnTo>
                <a:lnTo>
                  <a:pt x="0" y="1828800"/>
                </a:lnTo>
                <a:lnTo>
                  <a:pt x="76200" y="1866900"/>
                </a:lnTo>
                <a:lnTo>
                  <a:pt x="76200" y="1835150"/>
                </a:lnTo>
                <a:lnTo>
                  <a:pt x="571500" y="1835150"/>
                </a:lnTo>
                <a:lnTo>
                  <a:pt x="571500" y="1822450"/>
                </a:lnTo>
                <a:close/>
              </a:path>
              <a:path w="5943600" h="3117215">
                <a:moveTo>
                  <a:pt x="1223137" y="757047"/>
                </a:moveTo>
                <a:lnTo>
                  <a:pt x="749604" y="385025"/>
                </a:lnTo>
                <a:lnTo>
                  <a:pt x="755751" y="377190"/>
                </a:lnTo>
                <a:lnTo>
                  <a:pt x="769239" y="360045"/>
                </a:lnTo>
                <a:lnTo>
                  <a:pt x="685800" y="342900"/>
                </a:lnTo>
                <a:lnTo>
                  <a:pt x="722122" y="419989"/>
                </a:lnTo>
                <a:lnTo>
                  <a:pt x="741781" y="394970"/>
                </a:lnTo>
                <a:lnTo>
                  <a:pt x="1215263" y="766953"/>
                </a:lnTo>
                <a:lnTo>
                  <a:pt x="1223137" y="757047"/>
                </a:lnTo>
                <a:close/>
              </a:path>
              <a:path w="5943600" h="3117215">
                <a:moveTo>
                  <a:pt x="1686560" y="2748661"/>
                </a:moveTo>
                <a:lnTo>
                  <a:pt x="1680210" y="2737739"/>
                </a:lnTo>
                <a:lnTo>
                  <a:pt x="1091717" y="3073933"/>
                </a:lnTo>
                <a:lnTo>
                  <a:pt x="1075944" y="3046349"/>
                </a:lnTo>
                <a:lnTo>
                  <a:pt x="1028700" y="3117215"/>
                </a:lnTo>
                <a:lnTo>
                  <a:pt x="1113790" y="3112516"/>
                </a:lnTo>
                <a:lnTo>
                  <a:pt x="1101585" y="3091180"/>
                </a:lnTo>
                <a:lnTo>
                  <a:pt x="1097991" y="3084906"/>
                </a:lnTo>
                <a:lnTo>
                  <a:pt x="1686560" y="2748661"/>
                </a:lnTo>
                <a:close/>
              </a:path>
              <a:path w="5943600" h="3117215">
                <a:moveTo>
                  <a:pt x="3009900" y="76200"/>
                </a:moveTo>
                <a:lnTo>
                  <a:pt x="3003550" y="63500"/>
                </a:lnTo>
                <a:lnTo>
                  <a:pt x="2971800" y="0"/>
                </a:lnTo>
                <a:lnTo>
                  <a:pt x="2933700" y="76200"/>
                </a:lnTo>
                <a:lnTo>
                  <a:pt x="2965450" y="76200"/>
                </a:lnTo>
                <a:lnTo>
                  <a:pt x="2965450" y="571500"/>
                </a:lnTo>
                <a:lnTo>
                  <a:pt x="2978150" y="571500"/>
                </a:lnTo>
                <a:lnTo>
                  <a:pt x="2978150" y="76200"/>
                </a:lnTo>
                <a:lnTo>
                  <a:pt x="3009900" y="76200"/>
                </a:lnTo>
                <a:close/>
              </a:path>
              <a:path w="5943600" h="3117215">
                <a:moveTo>
                  <a:pt x="5257800" y="2971800"/>
                </a:moveTo>
                <a:lnTo>
                  <a:pt x="5240782" y="2949067"/>
                </a:lnTo>
                <a:lnTo>
                  <a:pt x="5206746" y="2903601"/>
                </a:lnTo>
                <a:lnTo>
                  <a:pt x="5192471" y="2932099"/>
                </a:lnTo>
                <a:lnTo>
                  <a:pt x="4574794" y="2623185"/>
                </a:lnTo>
                <a:lnTo>
                  <a:pt x="4569206" y="2634615"/>
                </a:lnTo>
                <a:lnTo>
                  <a:pt x="5186794" y="2943415"/>
                </a:lnTo>
                <a:lnTo>
                  <a:pt x="5172583" y="2971800"/>
                </a:lnTo>
                <a:lnTo>
                  <a:pt x="5257800" y="2971800"/>
                </a:lnTo>
                <a:close/>
              </a:path>
              <a:path w="5943600" h="3117215">
                <a:moveTo>
                  <a:pt x="5600700" y="457200"/>
                </a:moveTo>
                <a:lnTo>
                  <a:pt x="5515483" y="457200"/>
                </a:lnTo>
                <a:lnTo>
                  <a:pt x="5529694" y="485597"/>
                </a:lnTo>
                <a:lnTo>
                  <a:pt x="4912106" y="794385"/>
                </a:lnTo>
                <a:lnTo>
                  <a:pt x="4917694" y="805815"/>
                </a:lnTo>
                <a:lnTo>
                  <a:pt x="5535371" y="496912"/>
                </a:lnTo>
                <a:lnTo>
                  <a:pt x="5549646" y="525399"/>
                </a:lnTo>
                <a:lnTo>
                  <a:pt x="5583682" y="479933"/>
                </a:lnTo>
                <a:lnTo>
                  <a:pt x="5600700" y="457200"/>
                </a:lnTo>
                <a:close/>
              </a:path>
              <a:path w="5943600" h="3117215">
                <a:moveTo>
                  <a:pt x="5943600" y="1828800"/>
                </a:moveTo>
                <a:lnTo>
                  <a:pt x="5930900" y="1822450"/>
                </a:lnTo>
                <a:lnTo>
                  <a:pt x="5867400" y="1790700"/>
                </a:lnTo>
                <a:lnTo>
                  <a:pt x="5867400" y="1822450"/>
                </a:lnTo>
                <a:lnTo>
                  <a:pt x="5372100" y="1822450"/>
                </a:lnTo>
                <a:lnTo>
                  <a:pt x="5372100" y="1835150"/>
                </a:lnTo>
                <a:lnTo>
                  <a:pt x="5867400" y="1835150"/>
                </a:lnTo>
                <a:lnTo>
                  <a:pt x="5867400" y="1866900"/>
                </a:lnTo>
                <a:lnTo>
                  <a:pt x="5930900" y="1835150"/>
                </a:lnTo>
                <a:lnTo>
                  <a:pt x="5943600" y="1828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692765" cy="7560945"/>
            <a:chOff x="0" y="0"/>
            <a:chExt cx="10692765" cy="7560945"/>
          </a:xfrm>
        </p:grpSpPr>
        <p:sp>
          <p:nvSpPr>
            <p:cNvPr id="3" name="object 3"/>
            <p:cNvSpPr/>
            <p:nvPr/>
          </p:nvSpPr>
          <p:spPr>
            <a:xfrm>
              <a:off x="3441700" y="2654300"/>
              <a:ext cx="4343400" cy="1943100"/>
            </a:xfrm>
            <a:custGeom>
              <a:avLst/>
              <a:gdLst/>
              <a:ahLst/>
              <a:cxnLst/>
              <a:rect l="l" t="t" r="r" b="b"/>
              <a:pathLst>
                <a:path w="4343400" h="1943100">
                  <a:moveTo>
                    <a:pt x="2171700" y="0"/>
                  </a:moveTo>
                  <a:lnTo>
                    <a:pt x="2106501" y="429"/>
                  </a:lnTo>
                  <a:lnTo>
                    <a:pt x="2041781" y="1709"/>
                  </a:lnTo>
                  <a:lnTo>
                    <a:pt x="1977565" y="3828"/>
                  </a:lnTo>
                  <a:lnTo>
                    <a:pt x="1913881" y="6773"/>
                  </a:lnTo>
                  <a:lnTo>
                    <a:pt x="1850755" y="10534"/>
                  </a:lnTo>
                  <a:lnTo>
                    <a:pt x="1788214" y="15096"/>
                  </a:lnTo>
                  <a:lnTo>
                    <a:pt x="1726286" y="20450"/>
                  </a:lnTo>
                  <a:lnTo>
                    <a:pt x="1664996" y="26582"/>
                  </a:lnTo>
                  <a:lnTo>
                    <a:pt x="1604372" y="33481"/>
                  </a:lnTo>
                  <a:lnTo>
                    <a:pt x="1544441" y="41134"/>
                  </a:lnTo>
                  <a:lnTo>
                    <a:pt x="1485229" y="49530"/>
                  </a:lnTo>
                  <a:lnTo>
                    <a:pt x="1426764" y="58656"/>
                  </a:lnTo>
                  <a:lnTo>
                    <a:pt x="1369071" y="68500"/>
                  </a:lnTo>
                  <a:lnTo>
                    <a:pt x="1312179" y="79052"/>
                  </a:lnTo>
                  <a:lnTo>
                    <a:pt x="1256114" y="90297"/>
                  </a:lnTo>
                  <a:lnTo>
                    <a:pt x="1200903" y="102225"/>
                  </a:lnTo>
                  <a:lnTo>
                    <a:pt x="1146573" y="114824"/>
                  </a:lnTo>
                  <a:lnTo>
                    <a:pt x="1093150" y="128081"/>
                  </a:lnTo>
                  <a:lnTo>
                    <a:pt x="1040661" y="141984"/>
                  </a:lnTo>
                  <a:lnTo>
                    <a:pt x="989134" y="156522"/>
                  </a:lnTo>
                  <a:lnTo>
                    <a:pt x="938595" y="171681"/>
                  </a:lnTo>
                  <a:lnTo>
                    <a:pt x="889071" y="187452"/>
                  </a:lnTo>
                  <a:lnTo>
                    <a:pt x="840588" y="203820"/>
                  </a:lnTo>
                  <a:lnTo>
                    <a:pt x="793175" y="220775"/>
                  </a:lnTo>
                  <a:lnTo>
                    <a:pt x="746857" y="238303"/>
                  </a:lnTo>
                  <a:lnTo>
                    <a:pt x="701661" y="256394"/>
                  </a:lnTo>
                  <a:lnTo>
                    <a:pt x="657615" y="275036"/>
                  </a:lnTo>
                  <a:lnTo>
                    <a:pt x="614745" y="294215"/>
                  </a:lnTo>
                  <a:lnTo>
                    <a:pt x="573078" y="313921"/>
                  </a:lnTo>
                  <a:lnTo>
                    <a:pt x="532641" y="334140"/>
                  </a:lnTo>
                  <a:lnTo>
                    <a:pt x="493461" y="354862"/>
                  </a:lnTo>
                  <a:lnTo>
                    <a:pt x="455564" y="376074"/>
                  </a:lnTo>
                  <a:lnTo>
                    <a:pt x="418978" y="397764"/>
                  </a:lnTo>
                  <a:lnTo>
                    <a:pt x="383729" y="419919"/>
                  </a:lnTo>
                  <a:lnTo>
                    <a:pt x="349844" y="442529"/>
                  </a:lnTo>
                  <a:lnTo>
                    <a:pt x="317350" y="465581"/>
                  </a:lnTo>
                  <a:lnTo>
                    <a:pt x="286275" y="489063"/>
                  </a:lnTo>
                  <a:lnTo>
                    <a:pt x="228484" y="537268"/>
                  </a:lnTo>
                  <a:lnTo>
                    <a:pt x="176688" y="587049"/>
                  </a:lnTo>
                  <a:lnTo>
                    <a:pt x="131101" y="638309"/>
                  </a:lnTo>
                  <a:lnTo>
                    <a:pt x="91938" y="690952"/>
                  </a:lnTo>
                  <a:lnTo>
                    <a:pt x="59413" y="744882"/>
                  </a:lnTo>
                  <a:lnTo>
                    <a:pt x="33742" y="800003"/>
                  </a:lnTo>
                  <a:lnTo>
                    <a:pt x="15139" y="856219"/>
                  </a:lnTo>
                  <a:lnTo>
                    <a:pt x="3820" y="913433"/>
                  </a:lnTo>
                  <a:lnTo>
                    <a:pt x="0" y="971550"/>
                  </a:lnTo>
                  <a:lnTo>
                    <a:pt x="959" y="1000714"/>
                  </a:lnTo>
                  <a:lnTo>
                    <a:pt x="8556" y="1058392"/>
                  </a:lnTo>
                  <a:lnTo>
                    <a:pt x="23544" y="1115119"/>
                  </a:lnTo>
                  <a:lnTo>
                    <a:pt x="45707" y="1170799"/>
                  </a:lnTo>
                  <a:lnTo>
                    <a:pt x="74832" y="1225337"/>
                  </a:lnTo>
                  <a:lnTo>
                    <a:pt x="110703" y="1278636"/>
                  </a:lnTo>
                  <a:lnTo>
                    <a:pt x="153105" y="1330599"/>
                  </a:lnTo>
                  <a:lnTo>
                    <a:pt x="201824" y="1381132"/>
                  </a:lnTo>
                  <a:lnTo>
                    <a:pt x="256644" y="1430137"/>
                  </a:lnTo>
                  <a:lnTo>
                    <a:pt x="317350" y="1477518"/>
                  </a:lnTo>
                  <a:lnTo>
                    <a:pt x="349844" y="1500570"/>
                  </a:lnTo>
                  <a:lnTo>
                    <a:pt x="383729" y="1523180"/>
                  </a:lnTo>
                  <a:lnTo>
                    <a:pt x="418978" y="1545336"/>
                  </a:lnTo>
                  <a:lnTo>
                    <a:pt x="455564" y="1567025"/>
                  </a:lnTo>
                  <a:lnTo>
                    <a:pt x="493461" y="1588237"/>
                  </a:lnTo>
                  <a:lnTo>
                    <a:pt x="532641" y="1608959"/>
                  </a:lnTo>
                  <a:lnTo>
                    <a:pt x="573078" y="1629178"/>
                  </a:lnTo>
                  <a:lnTo>
                    <a:pt x="614745" y="1648884"/>
                  </a:lnTo>
                  <a:lnTo>
                    <a:pt x="657615" y="1668063"/>
                  </a:lnTo>
                  <a:lnTo>
                    <a:pt x="701661" y="1686705"/>
                  </a:lnTo>
                  <a:lnTo>
                    <a:pt x="746857" y="1704796"/>
                  </a:lnTo>
                  <a:lnTo>
                    <a:pt x="793175" y="1722324"/>
                  </a:lnTo>
                  <a:lnTo>
                    <a:pt x="840588" y="1739279"/>
                  </a:lnTo>
                  <a:lnTo>
                    <a:pt x="889071" y="1755648"/>
                  </a:lnTo>
                  <a:lnTo>
                    <a:pt x="938595" y="1771418"/>
                  </a:lnTo>
                  <a:lnTo>
                    <a:pt x="989134" y="1786577"/>
                  </a:lnTo>
                  <a:lnTo>
                    <a:pt x="1040661" y="1801115"/>
                  </a:lnTo>
                  <a:lnTo>
                    <a:pt x="1093150" y="1815018"/>
                  </a:lnTo>
                  <a:lnTo>
                    <a:pt x="1146573" y="1828275"/>
                  </a:lnTo>
                  <a:lnTo>
                    <a:pt x="1200903" y="1840874"/>
                  </a:lnTo>
                  <a:lnTo>
                    <a:pt x="1256114" y="1852802"/>
                  </a:lnTo>
                  <a:lnTo>
                    <a:pt x="1312179" y="1864047"/>
                  </a:lnTo>
                  <a:lnTo>
                    <a:pt x="1369071" y="1874599"/>
                  </a:lnTo>
                  <a:lnTo>
                    <a:pt x="1426764" y="1884443"/>
                  </a:lnTo>
                  <a:lnTo>
                    <a:pt x="1485229" y="1893570"/>
                  </a:lnTo>
                  <a:lnTo>
                    <a:pt x="1544441" y="1901965"/>
                  </a:lnTo>
                  <a:lnTo>
                    <a:pt x="1604372" y="1909618"/>
                  </a:lnTo>
                  <a:lnTo>
                    <a:pt x="1664996" y="1916517"/>
                  </a:lnTo>
                  <a:lnTo>
                    <a:pt x="1726286" y="1922649"/>
                  </a:lnTo>
                  <a:lnTo>
                    <a:pt x="1788214" y="1928003"/>
                  </a:lnTo>
                  <a:lnTo>
                    <a:pt x="1850755" y="1932565"/>
                  </a:lnTo>
                  <a:lnTo>
                    <a:pt x="1913881" y="1936326"/>
                  </a:lnTo>
                  <a:lnTo>
                    <a:pt x="1977565" y="1939271"/>
                  </a:lnTo>
                  <a:lnTo>
                    <a:pt x="2041781" y="1941390"/>
                  </a:lnTo>
                  <a:lnTo>
                    <a:pt x="2106501" y="1942670"/>
                  </a:lnTo>
                  <a:lnTo>
                    <a:pt x="2171700" y="1943100"/>
                  </a:lnTo>
                  <a:lnTo>
                    <a:pt x="2236898" y="1942670"/>
                  </a:lnTo>
                  <a:lnTo>
                    <a:pt x="2301618" y="1941390"/>
                  </a:lnTo>
                  <a:lnTo>
                    <a:pt x="2365834" y="1939271"/>
                  </a:lnTo>
                  <a:lnTo>
                    <a:pt x="2429518" y="1936326"/>
                  </a:lnTo>
                  <a:lnTo>
                    <a:pt x="2492644" y="1932565"/>
                  </a:lnTo>
                  <a:lnTo>
                    <a:pt x="2555185" y="1928003"/>
                  </a:lnTo>
                  <a:lnTo>
                    <a:pt x="2617113" y="1922649"/>
                  </a:lnTo>
                  <a:lnTo>
                    <a:pt x="2678403" y="1916517"/>
                  </a:lnTo>
                  <a:lnTo>
                    <a:pt x="2739027" y="1909618"/>
                  </a:lnTo>
                  <a:lnTo>
                    <a:pt x="2798958" y="1901965"/>
                  </a:lnTo>
                  <a:lnTo>
                    <a:pt x="2858170" y="1893570"/>
                  </a:lnTo>
                  <a:lnTo>
                    <a:pt x="2916635" y="1884443"/>
                  </a:lnTo>
                  <a:lnTo>
                    <a:pt x="2974328" y="1874599"/>
                  </a:lnTo>
                  <a:lnTo>
                    <a:pt x="3031220" y="1864047"/>
                  </a:lnTo>
                  <a:lnTo>
                    <a:pt x="3087285" y="1852802"/>
                  </a:lnTo>
                  <a:lnTo>
                    <a:pt x="3142496" y="1840874"/>
                  </a:lnTo>
                  <a:lnTo>
                    <a:pt x="3196826" y="1828275"/>
                  </a:lnTo>
                  <a:lnTo>
                    <a:pt x="3250249" y="1815018"/>
                  </a:lnTo>
                  <a:lnTo>
                    <a:pt x="3302738" y="1801115"/>
                  </a:lnTo>
                  <a:lnTo>
                    <a:pt x="3354265" y="1786577"/>
                  </a:lnTo>
                  <a:lnTo>
                    <a:pt x="3404804" y="1771418"/>
                  </a:lnTo>
                  <a:lnTo>
                    <a:pt x="3454328" y="1755647"/>
                  </a:lnTo>
                  <a:lnTo>
                    <a:pt x="3502811" y="1739279"/>
                  </a:lnTo>
                  <a:lnTo>
                    <a:pt x="3550224" y="1722324"/>
                  </a:lnTo>
                  <a:lnTo>
                    <a:pt x="3596542" y="1704796"/>
                  </a:lnTo>
                  <a:lnTo>
                    <a:pt x="3641738" y="1686705"/>
                  </a:lnTo>
                  <a:lnTo>
                    <a:pt x="3685784" y="1668063"/>
                  </a:lnTo>
                  <a:lnTo>
                    <a:pt x="3728654" y="1648884"/>
                  </a:lnTo>
                  <a:lnTo>
                    <a:pt x="3770321" y="1629178"/>
                  </a:lnTo>
                  <a:lnTo>
                    <a:pt x="3810758" y="1608959"/>
                  </a:lnTo>
                  <a:lnTo>
                    <a:pt x="3849938" y="1588237"/>
                  </a:lnTo>
                  <a:lnTo>
                    <a:pt x="3887835" y="1567025"/>
                  </a:lnTo>
                  <a:lnTo>
                    <a:pt x="3924421" y="1545335"/>
                  </a:lnTo>
                  <a:lnTo>
                    <a:pt x="3959670" y="1523180"/>
                  </a:lnTo>
                  <a:lnTo>
                    <a:pt x="3993555" y="1500570"/>
                  </a:lnTo>
                  <a:lnTo>
                    <a:pt x="4026049" y="1477518"/>
                  </a:lnTo>
                  <a:lnTo>
                    <a:pt x="4057124" y="1454036"/>
                  </a:lnTo>
                  <a:lnTo>
                    <a:pt x="4114915" y="1405831"/>
                  </a:lnTo>
                  <a:lnTo>
                    <a:pt x="4166711" y="1356050"/>
                  </a:lnTo>
                  <a:lnTo>
                    <a:pt x="4212298" y="1304790"/>
                  </a:lnTo>
                  <a:lnTo>
                    <a:pt x="4251461" y="1252147"/>
                  </a:lnTo>
                  <a:lnTo>
                    <a:pt x="4283986" y="1198217"/>
                  </a:lnTo>
                  <a:lnTo>
                    <a:pt x="4309657" y="1143096"/>
                  </a:lnTo>
                  <a:lnTo>
                    <a:pt x="4328260" y="1086880"/>
                  </a:lnTo>
                  <a:lnTo>
                    <a:pt x="4339579" y="1029666"/>
                  </a:lnTo>
                  <a:lnTo>
                    <a:pt x="4343400" y="971550"/>
                  </a:lnTo>
                  <a:lnTo>
                    <a:pt x="4342440" y="942385"/>
                  </a:lnTo>
                  <a:lnTo>
                    <a:pt x="4334843" y="884707"/>
                  </a:lnTo>
                  <a:lnTo>
                    <a:pt x="4319855" y="827980"/>
                  </a:lnTo>
                  <a:lnTo>
                    <a:pt x="4297692" y="772300"/>
                  </a:lnTo>
                  <a:lnTo>
                    <a:pt x="4268567" y="717762"/>
                  </a:lnTo>
                  <a:lnTo>
                    <a:pt x="4232696" y="664463"/>
                  </a:lnTo>
                  <a:lnTo>
                    <a:pt x="4190294" y="612500"/>
                  </a:lnTo>
                  <a:lnTo>
                    <a:pt x="4141575" y="561967"/>
                  </a:lnTo>
                  <a:lnTo>
                    <a:pt x="4086755" y="512962"/>
                  </a:lnTo>
                  <a:lnTo>
                    <a:pt x="4026049" y="465581"/>
                  </a:lnTo>
                  <a:lnTo>
                    <a:pt x="3993555" y="442529"/>
                  </a:lnTo>
                  <a:lnTo>
                    <a:pt x="3959670" y="419919"/>
                  </a:lnTo>
                  <a:lnTo>
                    <a:pt x="3924421" y="397763"/>
                  </a:lnTo>
                  <a:lnTo>
                    <a:pt x="3887835" y="376074"/>
                  </a:lnTo>
                  <a:lnTo>
                    <a:pt x="3849938" y="354862"/>
                  </a:lnTo>
                  <a:lnTo>
                    <a:pt x="3810758" y="334140"/>
                  </a:lnTo>
                  <a:lnTo>
                    <a:pt x="3770321" y="313921"/>
                  </a:lnTo>
                  <a:lnTo>
                    <a:pt x="3728654" y="294215"/>
                  </a:lnTo>
                  <a:lnTo>
                    <a:pt x="3685784" y="275036"/>
                  </a:lnTo>
                  <a:lnTo>
                    <a:pt x="3641738" y="256394"/>
                  </a:lnTo>
                  <a:lnTo>
                    <a:pt x="3596542" y="238303"/>
                  </a:lnTo>
                  <a:lnTo>
                    <a:pt x="3550224" y="220775"/>
                  </a:lnTo>
                  <a:lnTo>
                    <a:pt x="3502811" y="203820"/>
                  </a:lnTo>
                  <a:lnTo>
                    <a:pt x="3454328" y="187451"/>
                  </a:lnTo>
                  <a:lnTo>
                    <a:pt x="3404804" y="171681"/>
                  </a:lnTo>
                  <a:lnTo>
                    <a:pt x="3354265" y="156522"/>
                  </a:lnTo>
                  <a:lnTo>
                    <a:pt x="3302738" y="141984"/>
                  </a:lnTo>
                  <a:lnTo>
                    <a:pt x="3250249" y="128081"/>
                  </a:lnTo>
                  <a:lnTo>
                    <a:pt x="3196826" y="114824"/>
                  </a:lnTo>
                  <a:lnTo>
                    <a:pt x="3142496" y="102225"/>
                  </a:lnTo>
                  <a:lnTo>
                    <a:pt x="3087285" y="90297"/>
                  </a:lnTo>
                  <a:lnTo>
                    <a:pt x="3031220" y="79052"/>
                  </a:lnTo>
                  <a:lnTo>
                    <a:pt x="2974328" y="68500"/>
                  </a:lnTo>
                  <a:lnTo>
                    <a:pt x="2916635" y="58656"/>
                  </a:lnTo>
                  <a:lnTo>
                    <a:pt x="2858170" y="49529"/>
                  </a:lnTo>
                  <a:lnTo>
                    <a:pt x="2798958" y="41134"/>
                  </a:lnTo>
                  <a:lnTo>
                    <a:pt x="2739027" y="33481"/>
                  </a:lnTo>
                  <a:lnTo>
                    <a:pt x="2678403" y="26582"/>
                  </a:lnTo>
                  <a:lnTo>
                    <a:pt x="2617113" y="20450"/>
                  </a:lnTo>
                  <a:lnTo>
                    <a:pt x="2555185" y="15096"/>
                  </a:lnTo>
                  <a:lnTo>
                    <a:pt x="2492644" y="10534"/>
                  </a:lnTo>
                  <a:lnTo>
                    <a:pt x="2429518" y="6773"/>
                  </a:lnTo>
                  <a:lnTo>
                    <a:pt x="2365834" y="3828"/>
                  </a:lnTo>
                  <a:lnTo>
                    <a:pt x="2301618" y="1709"/>
                  </a:lnTo>
                  <a:lnTo>
                    <a:pt x="2236898" y="429"/>
                  </a:lnTo>
                  <a:lnTo>
                    <a:pt x="217170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29000" y="2628900"/>
              <a:ext cx="4343400" cy="1943100"/>
            </a:xfrm>
            <a:custGeom>
              <a:avLst/>
              <a:gdLst/>
              <a:ahLst/>
              <a:cxnLst/>
              <a:rect l="l" t="t" r="r" b="b"/>
              <a:pathLst>
                <a:path w="4343400" h="1943100">
                  <a:moveTo>
                    <a:pt x="2171700" y="0"/>
                  </a:moveTo>
                  <a:lnTo>
                    <a:pt x="2106501" y="429"/>
                  </a:lnTo>
                  <a:lnTo>
                    <a:pt x="2041781" y="1709"/>
                  </a:lnTo>
                  <a:lnTo>
                    <a:pt x="1977565" y="3828"/>
                  </a:lnTo>
                  <a:lnTo>
                    <a:pt x="1913881" y="6773"/>
                  </a:lnTo>
                  <a:lnTo>
                    <a:pt x="1850755" y="10534"/>
                  </a:lnTo>
                  <a:lnTo>
                    <a:pt x="1788214" y="15096"/>
                  </a:lnTo>
                  <a:lnTo>
                    <a:pt x="1726286" y="20450"/>
                  </a:lnTo>
                  <a:lnTo>
                    <a:pt x="1664996" y="26582"/>
                  </a:lnTo>
                  <a:lnTo>
                    <a:pt x="1604372" y="33481"/>
                  </a:lnTo>
                  <a:lnTo>
                    <a:pt x="1544441" y="41134"/>
                  </a:lnTo>
                  <a:lnTo>
                    <a:pt x="1485229" y="49530"/>
                  </a:lnTo>
                  <a:lnTo>
                    <a:pt x="1426764" y="58656"/>
                  </a:lnTo>
                  <a:lnTo>
                    <a:pt x="1369071" y="68500"/>
                  </a:lnTo>
                  <a:lnTo>
                    <a:pt x="1312179" y="79052"/>
                  </a:lnTo>
                  <a:lnTo>
                    <a:pt x="1256114" y="90297"/>
                  </a:lnTo>
                  <a:lnTo>
                    <a:pt x="1200903" y="102225"/>
                  </a:lnTo>
                  <a:lnTo>
                    <a:pt x="1146573" y="114824"/>
                  </a:lnTo>
                  <a:lnTo>
                    <a:pt x="1093150" y="128081"/>
                  </a:lnTo>
                  <a:lnTo>
                    <a:pt x="1040661" y="141984"/>
                  </a:lnTo>
                  <a:lnTo>
                    <a:pt x="989134" y="156522"/>
                  </a:lnTo>
                  <a:lnTo>
                    <a:pt x="938595" y="171681"/>
                  </a:lnTo>
                  <a:lnTo>
                    <a:pt x="889071" y="187452"/>
                  </a:lnTo>
                  <a:lnTo>
                    <a:pt x="840588" y="203820"/>
                  </a:lnTo>
                  <a:lnTo>
                    <a:pt x="793175" y="220775"/>
                  </a:lnTo>
                  <a:lnTo>
                    <a:pt x="746857" y="238303"/>
                  </a:lnTo>
                  <a:lnTo>
                    <a:pt x="701661" y="256394"/>
                  </a:lnTo>
                  <a:lnTo>
                    <a:pt x="657615" y="275036"/>
                  </a:lnTo>
                  <a:lnTo>
                    <a:pt x="614745" y="294215"/>
                  </a:lnTo>
                  <a:lnTo>
                    <a:pt x="573078" y="313921"/>
                  </a:lnTo>
                  <a:lnTo>
                    <a:pt x="532641" y="334140"/>
                  </a:lnTo>
                  <a:lnTo>
                    <a:pt x="493461" y="354862"/>
                  </a:lnTo>
                  <a:lnTo>
                    <a:pt x="455564" y="376074"/>
                  </a:lnTo>
                  <a:lnTo>
                    <a:pt x="418978" y="397764"/>
                  </a:lnTo>
                  <a:lnTo>
                    <a:pt x="383729" y="419919"/>
                  </a:lnTo>
                  <a:lnTo>
                    <a:pt x="349844" y="442529"/>
                  </a:lnTo>
                  <a:lnTo>
                    <a:pt x="317350" y="465581"/>
                  </a:lnTo>
                  <a:lnTo>
                    <a:pt x="286275" y="489063"/>
                  </a:lnTo>
                  <a:lnTo>
                    <a:pt x="228484" y="537268"/>
                  </a:lnTo>
                  <a:lnTo>
                    <a:pt x="176688" y="587049"/>
                  </a:lnTo>
                  <a:lnTo>
                    <a:pt x="131101" y="638309"/>
                  </a:lnTo>
                  <a:lnTo>
                    <a:pt x="91938" y="690952"/>
                  </a:lnTo>
                  <a:lnTo>
                    <a:pt x="59413" y="744882"/>
                  </a:lnTo>
                  <a:lnTo>
                    <a:pt x="33742" y="800003"/>
                  </a:lnTo>
                  <a:lnTo>
                    <a:pt x="15139" y="856219"/>
                  </a:lnTo>
                  <a:lnTo>
                    <a:pt x="3820" y="913433"/>
                  </a:lnTo>
                  <a:lnTo>
                    <a:pt x="0" y="971550"/>
                  </a:lnTo>
                  <a:lnTo>
                    <a:pt x="959" y="1000714"/>
                  </a:lnTo>
                  <a:lnTo>
                    <a:pt x="8556" y="1058392"/>
                  </a:lnTo>
                  <a:lnTo>
                    <a:pt x="23544" y="1115119"/>
                  </a:lnTo>
                  <a:lnTo>
                    <a:pt x="45707" y="1170799"/>
                  </a:lnTo>
                  <a:lnTo>
                    <a:pt x="74832" y="1225337"/>
                  </a:lnTo>
                  <a:lnTo>
                    <a:pt x="110703" y="1278636"/>
                  </a:lnTo>
                  <a:lnTo>
                    <a:pt x="153105" y="1330599"/>
                  </a:lnTo>
                  <a:lnTo>
                    <a:pt x="201824" y="1381132"/>
                  </a:lnTo>
                  <a:lnTo>
                    <a:pt x="256644" y="1430137"/>
                  </a:lnTo>
                  <a:lnTo>
                    <a:pt x="317350" y="1477518"/>
                  </a:lnTo>
                  <a:lnTo>
                    <a:pt x="349844" y="1500570"/>
                  </a:lnTo>
                  <a:lnTo>
                    <a:pt x="383729" y="1523180"/>
                  </a:lnTo>
                  <a:lnTo>
                    <a:pt x="418978" y="1545336"/>
                  </a:lnTo>
                  <a:lnTo>
                    <a:pt x="455564" y="1567025"/>
                  </a:lnTo>
                  <a:lnTo>
                    <a:pt x="493461" y="1588237"/>
                  </a:lnTo>
                  <a:lnTo>
                    <a:pt x="532641" y="1608959"/>
                  </a:lnTo>
                  <a:lnTo>
                    <a:pt x="573078" y="1629178"/>
                  </a:lnTo>
                  <a:lnTo>
                    <a:pt x="614745" y="1648884"/>
                  </a:lnTo>
                  <a:lnTo>
                    <a:pt x="657615" y="1668063"/>
                  </a:lnTo>
                  <a:lnTo>
                    <a:pt x="701661" y="1686705"/>
                  </a:lnTo>
                  <a:lnTo>
                    <a:pt x="746857" y="1704796"/>
                  </a:lnTo>
                  <a:lnTo>
                    <a:pt x="793175" y="1722324"/>
                  </a:lnTo>
                  <a:lnTo>
                    <a:pt x="840588" y="1739279"/>
                  </a:lnTo>
                  <a:lnTo>
                    <a:pt x="889071" y="1755648"/>
                  </a:lnTo>
                  <a:lnTo>
                    <a:pt x="938595" y="1771418"/>
                  </a:lnTo>
                  <a:lnTo>
                    <a:pt x="989134" y="1786577"/>
                  </a:lnTo>
                  <a:lnTo>
                    <a:pt x="1040661" y="1801115"/>
                  </a:lnTo>
                  <a:lnTo>
                    <a:pt x="1093150" y="1815018"/>
                  </a:lnTo>
                  <a:lnTo>
                    <a:pt x="1146573" y="1828275"/>
                  </a:lnTo>
                  <a:lnTo>
                    <a:pt x="1200903" y="1840874"/>
                  </a:lnTo>
                  <a:lnTo>
                    <a:pt x="1256114" y="1852802"/>
                  </a:lnTo>
                  <a:lnTo>
                    <a:pt x="1312179" y="1864047"/>
                  </a:lnTo>
                  <a:lnTo>
                    <a:pt x="1369071" y="1874599"/>
                  </a:lnTo>
                  <a:lnTo>
                    <a:pt x="1426764" y="1884443"/>
                  </a:lnTo>
                  <a:lnTo>
                    <a:pt x="1485229" y="1893570"/>
                  </a:lnTo>
                  <a:lnTo>
                    <a:pt x="1544441" y="1901965"/>
                  </a:lnTo>
                  <a:lnTo>
                    <a:pt x="1604372" y="1909618"/>
                  </a:lnTo>
                  <a:lnTo>
                    <a:pt x="1664996" y="1916517"/>
                  </a:lnTo>
                  <a:lnTo>
                    <a:pt x="1726286" y="1922649"/>
                  </a:lnTo>
                  <a:lnTo>
                    <a:pt x="1788214" y="1928003"/>
                  </a:lnTo>
                  <a:lnTo>
                    <a:pt x="1850755" y="1932565"/>
                  </a:lnTo>
                  <a:lnTo>
                    <a:pt x="1913881" y="1936326"/>
                  </a:lnTo>
                  <a:lnTo>
                    <a:pt x="1977565" y="1939271"/>
                  </a:lnTo>
                  <a:lnTo>
                    <a:pt x="2041781" y="1941390"/>
                  </a:lnTo>
                  <a:lnTo>
                    <a:pt x="2106501" y="1942670"/>
                  </a:lnTo>
                  <a:lnTo>
                    <a:pt x="2171700" y="1943100"/>
                  </a:lnTo>
                  <a:lnTo>
                    <a:pt x="2236898" y="1942670"/>
                  </a:lnTo>
                  <a:lnTo>
                    <a:pt x="2301618" y="1941390"/>
                  </a:lnTo>
                  <a:lnTo>
                    <a:pt x="2365834" y="1939271"/>
                  </a:lnTo>
                  <a:lnTo>
                    <a:pt x="2429518" y="1936326"/>
                  </a:lnTo>
                  <a:lnTo>
                    <a:pt x="2492644" y="1932565"/>
                  </a:lnTo>
                  <a:lnTo>
                    <a:pt x="2555185" y="1928003"/>
                  </a:lnTo>
                  <a:lnTo>
                    <a:pt x="2617113" y="1922649"/>
                  </a:lnTo>
                  <a:lnTo>
                    <a:pt x="2678403" y="1916517"/>
                  </a:lnTo>
                  <a:lnTo>
                    <a:pt x="2739027" y="1909618"/>
                  </a:lnTo>
                  <a:lnTo>
                    <a:pt x="2798958" y="1901965"/>
                  </a:lnTo>
                  <a:lnTo>
                    <a:pt x="2858170" y="1893570"/>
                  </a:lnTo>
                  <a:lnTo>
                    <a:pt x="2916635" y="1884443"/>
                  </a:lnTo>
                  <a:lnTo>
                    <a:pt x="2974328" y="1874599"/>
                  </a:lnTo>
                  <a:lnTo>
                    <a:pt x="3031220" y="1864047"/>
                  </a:lnTo>
                  <a:lnTo>
                    <a:pt x="3087285" y="1852802"/>
                  </a:lnTo>
                  <a:lnTo>
                    <a:pt x="3142496" y="1840874"/>
                  </a:lnTo>
                  <a:lnTo>
                    <a:pt x="3196826" y="1828275"/>
                  </a:lnTo>
                  <a:lnTo>
                    <a:pt x="3250249" y="1815018"/>
                  </a:lnTo>
                  <a:lnTo>
                    <a:pt x="3302738" y="1801115"/>
                  </a:lnTo>
                  <a:lnTo>
                    <a:pt x="3354265" y="1786577"/>
                  </a:lnTo>
                  <a:lnTo>
                    <a:pt x="3404804" y="1771418"/>
                  </a:lnTo>
                  <a:lnTo>
                    <a:pt x="3454328" y="1755647"/>
                  </a:lnTo>
                  <a:lnTo>
                    <a:pt x="3502811" y="1739279"/>
                  </a:lnTo>
                  <a:lnTo>
                    <a:pt x="3550224" y="1722324"/>
                  </a:lnTo>
                  <a:lnTo>
                    <a:pt x="3596542" y="1704796"/>
                  </a:lnTo>
                  <a:lnTo>
                    <a:pt x="3641738" y="1686705"/>
                  </a:lnTo>
                  <a:lnTo>
                    <a:pt x="3685784" y="1668063"/>
                  </a:lnTo>
                  <a:lnTo>
                    <a:pt x="3728654" y="1648884"/>
                  </a:lnTo>
                  <a:lnTo>
                    <a:pt x="3770321" y="1629178"/>
                  </a:lnTo>
                  <a:lnTo>
                    <a:pt x="3810758" y="1608959"/>
                  </a:lnTo>
                  <a:lnTo>
                    <a:pt x="3849938" y="1588237"/>
                  </a:lnTo>
                  <a:lnTo>
                    <a:pt x="3887835" y="1567025"/>
                  </a:lnTo>
                  <a:lnTo>
                    <a:pt x="3924421" y="1545335"/>
                  </a:lnTo>
                  <a:lnTo>
                    <a:pt x="3959670" y="1523180"/>
                  </a:lnTo>
                  <a:lnTo>
                    <a:pt x="3993555" y="1500570"/>
                  </a:lnTo>
                  <a:lnTo>
                    <a:pt x="4026049" y="1477518"/>
                  </a:lnTo>
                  <a:lnTo>
                    <a:pt x="4057124" y="1454036"/>
                  </a:lnTo>
                  <a:lnTo>
                    <a:pt x="4114915" y="1405831"/>
                  </a:lnTo>
                  <a:lnTo>
                    <a:pt x="4166711" y="1356050"/>
                  </a:lnTo>
                  <a:lnTo>
                    <a:pt x="4212298" y="1304790"/>
                  </a:lnTo>
                  <a:lnTo>
                    <a:pt x="4251461" y="1252147"/>
                  </a:lnTo>
                  <a:lnTo>
                    <a:pt x="4283986" y="1198217"/>
                  </a:lnTo>
                  <a:lnTo>
                    <a:pt x="4309657" y="1143096"/>
                  </a:lnTo>
                  <a:lnTo>
                    <a:pt x="4328260" y="1086880"/>
                  </a:lnTo>
                  <a:lnTo>
                    <a:pt x="4339579" y="1029666"/>
                  </a:lnTo>
                  <a:lnTo>
                    <a:pt x="4343400" y="971550"/>
                  </a:lnTo>
                  <a:lnTo>
                    <a:pt x="4342440" y="942385"/>
                  </a:lnTo>
                  <a:lnTo>
                    <a:pt x="4334843" y="884707"/>
                  </a:lnTo>
                  <a:lnTo>
                    <a:pt x="4319855" y="827980"/>
                  </a:lnTo>
                  <a:lnTo>
                    <a:pt x="4297692" y="772300"/>
                  </a:lnTo>
                  <a:lnTo>
                    <a:pt x="4268567" y="717762"/>
                  </a:lnTo>
                  <a:lnTo>
                    <a:pt x="4232696" y="664463"/>
                  </a:lnTo>
                  <a:lnTo>
                    <a:pt x="4190294" y="612500"/>
                  </a:lnTo>
                  <a:lnTo>
                    <a:pt x="4141575" y="561967"/>
                  </a:lnTo>
                  <a:lnTo>
                    <a:pt x="4086755" y="512962"/>
                  </a:lnTo>
                  <a:lnTo>
                    <a:pt x="4026049" y="465581"/>
                  </a:lnTo>
                  <a:lnTo>
                    <a:pt x="3993555" y="442529"/>
                  </a:lnTo>
                  <a:lnTo>
                    <a:pt x="3959670" y="419919"/>
                  </a:lnTo>
                  <a:lnTo>
                    <a:pt x="3924421" y="397763"/>
                  </a:lnTo>
                  <a:lnTo>
                    <a:pt x="3887835" y="376074"/>
                  </a:lnTo>
                  <a:lnTo>
                    <a:pt x="3849938" y="354862"/>
                  </a:lnTo>
                  <a:lnTo>
                    <a:pt x="3810758" y="334140"/>
                  </a:lnTo>
                  <a:lnTo>
                    <a:pt x="3770321" y="313921"/>
                  </a:lnTo>
                  <a:lnTo>
                    <a:pt x="3728654" y="294215"/>
                  </a:lnTo>
                  <a:lnTo>
                    <a:pt x="3685784" y="275036"/>
                  </a:lnTo>
                  <a:lnTo>
                    <a:pt x="3641738" y="256394"/>
                  </a:lnTo>
                  <a:lnTo>
                    <a:pt x="3596542" y="238303"/>
                  </a:lnTo>
                  <a:lnTo>
                    <a:pt x="3550224" y="220775"/>
                  </a:lnTo>
                  <a:lnTo>
                    <a:pt x="3502811" y="203820"/>
                  </a:lnTo>
                  <a:lnTo>
                    <a:pt x="3454328" y="187451"/>
                  </a:lnTo>
                  <a:lnTo>
                    <a:pt x="3404804" y="171681"/>
                  </a:lnTo>
                  <a:lnTo>
                    <a:pt x="3354265" y="156522"/>
                  </a:lnTo>
                  <a:lnTo>
                    <a:pt x="3302738" y="141984"/>
                  </a:lnTo>
                  <a:lnTo>
                    <a:pt x="3250249" y="128081"/>
                  </a:lnTo>
                  <a:lnTo>
                    <a:pt x="3196826" y="114824"/>
                  </a:lnTo>
                  <a:lnTo>
                    <a:pt x="3142496" y="102225"/>
                  </a:lnTo>
                  <a:lnTo>
                    <a:pt x="3087285" y="90297"/>
                  </a:lnTo>
                  <a:lnTo>
                    <a:pt x="3031220" y="79052"/>
                  </a:lnTo>
                  <a:lnTo>
                    <a:pt x="2974328" y="68500"/>
                  </a:lnTo>
                  <a:lnTo>
                    <a:pt x="2916635" y="58656"/>
                  </a:lnTo>
                  <a:lnTo>
                    <a:pt x="2858170" y="49529"/>
                  </a:lnTo>
                  <a:lnTo>
                    <a:pt x="2798958" y="41134"/>
                  </a:lnTo>
                  <a:lnTo>
                    <a:pt x="2739027" y="33481"/>
                  </a:lnTo>
                  <a:lnTo>
                    <a:pt x="2678403" y="26582"/>
                  </a:lnTo>
                  <a:lnTo>
                    <a:pt x="2617113" y="20450"/>
                  </a:lnTo>
                  <a:lnTo>
                    <a:pt x="2555185" y="15096"/>
                  </a:lnTo>
                  <a:lnTo>
                    <a:pt x="2492644" y="10534"/>
                  </a:lnTo>
                  <a:lnTo>
                    <a:pt x="2429518" y="6773"/>
                  </a:lnTo>
                  <a:lnTo>
                    <a:pt x="2365834" y="3828"/>
                  </a:lnTo>
                  <a:lnTo>
                    <a:pt x="2301618" y="1709"/>
                  </a:lnTo>
                  <a:lnTo>
                    <a:pt x="2236898" y="429"/>
                  </a:lnTo>
                  <a:lnTo>
                    <a:pt x="2171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429000" y="2628900"/>
              <a:ext cx="4343400" cy="1943100"/>
            </a:xfrm>
            <a:custGeom>
              <a:avLst/>
              <a:gdLst/>
              <a:ahLst/>
              <a:cxnLst/>
              <a:rect l="l" t="t" r="r" b="b"/>
              <a:pathLst>
                <a:path w="4343400" h="1943100">
                  <a:moveTo>
                    <a:pt x="2171700" y="0"/>
                  </a:moveTo>
                  <a:lnTo>
                    <a:pt x="2106501" y="429"/>
                  </a:lnTo>
                  <a:lnTo>
                    <a:pt x="2041781" y="1709"/>
                  </a:lnTo>
                  <a:lnTo>
                    <a:pt x="1977565" y="3828"/>
                  </a:lnTo>
                  <a:lnTo>
                    <a:pt x="1913881" y="6773"/>
                  </a:lnTo>
                  <a:lnTo>
                    <a:pt x="1850755" y="10534"/>
                  </a:lnTo>
                  <a:lnTo>
                    <a:pt x="1788214" y="15096"/>
                  </a:lnTo>
                  <a:lnTo>
                    <a:pt x="1726286" y="20450"/>
                  </a:lnTo>
                  <a:lnTo>
                    <a:pt x="1664996" y="26582"/>
                  </a:lnTo>
                  <a:lnTo>
                    <a:pt x="1604372" y="33481"/>
                  </a:lnTo>
                  <a:lnTo>
                    <a:pt x="1544441" y="41134"/>
                  </a:lnTo>
                  <a:lnTo>
                    <a:pt x="1485229" y="49530"/>
                  </a:lnTo>
                  <a:lnTo>
                    <a:pt x="1426764" y="58656"/>
                  </a:lnTo>
                  <a:lnTo>
                    <a:pt x="1369071" y="68500"/>
                  </a:lnTo>
                  <a:lnTo>
                    <a:pt x="1312179" y="79052"/>
                  </a:lnTo>
                  <a:lnTo>
                    <a:pt x="1256114" y="90297"/>
                  </a:lnTo>
                  <a:lnTo>
                    <a:pt x="1200903" y="102225"/>
                  </a:lnTo>
                  <a:lnTo>
                    <a:pt x="1146573" y="114824"/>
                  </a:lnTo>
                  <a:lnTo>
                    <a:pt x="1093150" y="128081"/>
                  </a:lnTo>
                  <a:lnTo>
                    <a:pt x="1040661" y="141984"/>
                  </a:lnTo>
                  <a:lnTo>
                    <a:pt x="989134" y="156522"/>
                  </a:lnTo>
                  <a:lnTo>
                    <a:pt x="938595" y="171681"/>
                  </a:lnTo>
                  <a:lnTo>
                    <a:pt x="889071" y="187452"/>
                  </a:lnTo>
                  <a:lnTo>
                    <a:pt x="840588" y="203820"/>
                  </a:lnTo>
                  <a:lnTo>
                    <a:pt x="793175" y="220775"/>
                  </a:lnTo>
                  <a:lnTo>
                    <a:pt x="746857" y="238303"/>
                  </a:lnTo>
                  <a:lnTo>
                    <a:pt x="701661" y="256394"/>
                  </a:lnTo>
                  <a:lnTo>
                    <a:pt x="657615" y="275036"/>
                  </a:lnTo>
                  <a:lnTo>
                    <a:pt x="614745" y="294215"/>
                  </a:lnTo>
                  <a:lnTo>
                    <a:pt x="573078" y="313921"/>
                  </a:lnTo>
                  <a:lnTo>
                    <a:pt x="532641" y="334140"/>
                  </a:lnTo>
                  <a:lnTo>
                    <a:pt x="493461" y="354862"/>
                  </a:lnTo>
                  <a:lnTo>
                    <a:pt x="455564" y="376074"/>
                  </a:lnTo>
                  <a:lnTo>
                    <a:pt x="418978" y="397764"/>
                  </a:lnTo>
                  <a:lnTo>
                    <a:pt x="383729" y="419919"/>
                  </a:lnTo>
                  <a:lnTo>
                    <a:pt x="349844" y="442529"/>
                  </a:lnTo>
                  <a:lnTo>
                    <a:pt x="317350" y="465581"/>
                  </a:lnTo>
                  <a:lnTo>
                    <a:pt x="286275" y="489063"/>
                  </a:lnTo>
                  <a:lnTo>
                    <a:pt x="228484" y="537268"/>
                  </a:lnTo>
                  <a:lnTo>
                    <a:pt x="176688" y="587049"/>
                  </a:lnTo>
                  <a:lnTo>
                    <a:pt x="131101" y="638309"/>
                  </a:lnTo>
                  <a:lnTo>
                    <a:pt x="91938" y="690952"/>
                  </a:lnTo>
                  <a:lnTo>
                    <a:pt x="59413" y="744882"/>
                  </a:lnTo>
                  <a:lnTo>
                    <a:pt x="33742" y="800003"/>
                  </a:lnTo>
                  <a:lnTo>
                    <a:pt x="15139" y="856219"/>
                  </a:lnTo>
                  <a:lnTo>
                    <a:pt x="3820" y="913433"/>
                  </a:lnTo>
                  <a:lnTo>
                    <a:pt x="0" y="971550"/>
                  </a:lnTo>
                  <a:lnTo>
                    <a:pt x="959" y="1000714"/>
                  </a:lnTo>
                  <a:lnTo>
                    <a:pt x="8556" y="1058392"/>
                  </a:lnTo>
                  <a:lnTo>
                    <a:pt x="23544" y="1115119"/>
                  </a:lnTo>
                  <a:lnTo>
                    <a:pt x="45707" y="1170799"/>
                  </a:lnTo>
                  <a:lnTo>
                    <a:pt x="74832" y="1225337"/>
                  </a:lnTo>
                  <a:lnTo>
                    <a:pt x="110703" y="1278636"/>
                  </a:lnTo>
                  <a:lnTo>
                    <a:pt x="153105" y="1330599"/>
                  </a:lnTo>
                  <a:lnTo>
                    <a:pt x="201824" y="1381132"/>
                  </a:lnTo>
                  <a:lnTo>
                    <a:pt x="256644" y="1430137"/>
                  </a:lnTo>
                  <a:lnTo>
                    <a:pt x="317350" y="1477518"/>
                  </a:lnTo>
                  <a:lnTo>
                    <a:pt x="349844" y="1500570"/>
                  </a:lnTo>
                  <a:lnTo>
                    <a:pt x="383729" y="1523180"/>
                  </a:lnTo>
                  <a:lnTo>
                    <a:pt x="418978" y="1545336"/>
                  </a:lnTo>
                  <a:lnTo>
                    <a:pt x="455564" y="1567025"/>
                  </a:lnTo>
                  <a:lnTo>
                    <a:pt x="493461" y="1588237"/>
                  </a:lnTo>
                  <a:lnTo>
                    <a:pt x="532641" y="1608959"/>
                  </a:lnTo>
                  <a:lnTo>
                    <a:pt x="573078" y="1629178"/>
                  </a:lnTo>
                  <a:lnTo>
                    <a:pt x="614745" y="1648884"/>
                  </a:lnTo>
                  <a:lnTo>
                    <a:pt x="657615" y="1668063"/>
                  </a:lnTo>
                  <a:lnTo>
                    <a:pt x="701661" y="1686705"/>
                  </a:lnTo>
                  <a:lnTo>
                    <a:pt x="746857" y="1704796"/>
                  </a:lnTo>
                  <a:lnTo>
                    <a:pt x="793175" y="1722324"/>
                  </a:lnTo>
                  <a:lnTo>
                    <a:pt x="840588" y="1739279"/>
                  </a:lnTo>
                  <a:lnTo>
                    <a:pt x="889071" y="1755648"/>
                  </a:lnTo>
                  <a:lnTo>
                    <a:pt x="938595" y="1771418"/>
                  </a:lnTo>
                  <a:lnTo>
                    <a:pt x="989134" y="1786577"/>
                  </a:lnTo>
                  <a:lnTo>
                    <a:pt x="1040661" y="1801115"/>
                  </a:lnTo>
                  <a:lnTo>
                    <a:pt x="1093150" y="1815018"/>
                  </a:lnTo>
                  <a:lnTo>
                    <a:pt x="1146573" y="1828275"/>
                  </a:lnTo>
                  <a:lnTo>
                    <a:pt x="1200903" y="1840874"/>
                  </a:lnTo>
                  <a:lnTo>
                    <a:pt x="1256114" y="1852802"/>
                  </a:lnTo>
                  <a:lnTo>
                    <a:pt x="1312179" y="1864047"/>
                  </a:lnTo>
                  <a:lnTo>
                    <a:pt x="1369071" y="1874599"/>
                  </a:lnTo>
                  <a:lnTo>
                    <a:pt x="1426764" y="1884443"/>
                  </a:lnTo>
                  <a:lnTo>
                    <a:pt x="1485229" y="1893570"/>
                  </a:lnTo>
                  <a:lnTo>
                    <a:pt x="1544441" y="1901965"/>
                  </a:lnTo>
                  <a:lnTo>
                    <a:pt x="1604372" y="1909618"/>
                  </a:lnTo>
                  <a:lnTo>
                    <a:pt x="1664996" y="1916517"/>
                  </a:lnTo>
                  <a:lnTo>
                    <a:pt x="1726286" y="1922649"/>
                  </a:lnTo>
                  <a:lnTo>
                    <a:pt x="1788214" y="1928003"/>
                  </a:lnTo>
                  <a:lnTo>
                    <a:pt x="1850755" y="1932565"/>
                  </a:lnTo>
                  <a:lnTo>
                    <a:pt x="1913881" y="1936326"/>
                  </a:lnTo>
                  <a:lnTo>
                    <a:pt x="1977565" y="1939271"/>
                  </a:lnTo>
                  <a:lnTo>
                    <a:pt x="2041781" y="1941390"/>
                  </a:lnTo>
                  <a:lnTo>
                    <a:pt x="2106501" y="1942670"/>
                  </a:lnTo>
                  <a:lnTo>
                    <a:pt x="2171700" y="1943100"/>
                  </a:lnTo>
                  <a:lnTo>
                    <a:pt x="2236898" y="1942670"/>
                  </a:lnTo>
                  <a:lnTo>
                    <a:pt x="2301618" y="1941390"/>
                  </a:lnTo>
                  <a:lnTo>
                    <a:pt x="2365834" y="1939271"/>
                  </a:lnTo>
                  <a:lnTo>
                    <a:pt x="2429518" y="1936326"/>
                  </a:lnTo>
                  <a:lnTo>
                    <a:pt x="2492644" y="1932565"/>
                  </a:lnTo>
                  <a:lnTo>
                    <a:pt x="2555185" y="1928003"/>
                  </a:lnTo>
                  <a:lnTo>
                    <a:pt x="2617113" y="1922649"/>
                  </a:lnTo>
                  <a:lnTo>
                    <a:pt x="2678403" y="1916517"/>
                  </a:lnTo>
                  <a:lnTo>
                    <a:pt x="2739027" y="1909618"/>
                  </a:lnTo>
                  <a:lnTo>
                    <a:pt x="2798958" y="1901965"/>
                  </a:lnTo>
                  <a:lnTo>
                    <a:pt x="2858170" y="1893570"/>
                  </a:lnTo>
                  <a:lnTo>
                    <a:pt x="2916635" y="1884443"/>
                  </a:lnTo>
                  <a:lnTo>
                    <a:pt x="2974328" y="1874599"/>
                  </a:lnTo>
                  <a:lnTo>
                    <a:pt x="3031220" y="1864047"/>
                  </a:lnTo>
                  <a:lnTo>
                    <a:pt x="3087285" y="1852802"/>
                  </a:lnTo>
                  <a:lnTo>
                    <a:pt x="3142496" y="1840874"/>
                  </a:lnTo>
                  <a:lnTo>
                    <a:pt x="3196826" y="1828275"/>
                  </a:lnTo>
                  <a:lnTo>
                    <a:pt x="3250249" y="1815018"/>
                  </a:lnTo>
                  <a:lnTo>
                    <a:pt x="3302738" y="1801115"/>
                  </a:lnTo>
                  <a:lnTo>
                    <a:pt x="3354265" y="1786577"/>
                  </a:lnTo>
                  <a:lnTo>
                    <a:pt x="3404804" y="1771418"/>
                  </a:lnTo>
                  <a:lnTo>
                    <a:pt x="3454328" y="1755647"/>
                  </a:lnTo>
                  <a:lnTo>
                    <a:pt x="3502811" y="1739279"/>
                  </a:lnTo>
                  <a:lnTo>
                    <a:pt x="3550224" y="1722324"/>
                  </a:lnTo>
                  <a:lnTo>
                    <a:pt x="3596542" y="1704796"/>
                  </a:lnTo>
                  <a:lnTo>
                    <a:pt x="3641738" y="1686705"/>
                  </a:lnTo>
                  <a:lnTo>
                    <a:pt x="3685784" y="1668063"/>
                  </a:lnTo>
                  <a:lnTo>
                    <a:pt x="3728654" y="1648884"/>
                  </a:lnTo>
                  <a:lnTo>
                    <a:pt x="3770321" y="1629178"/>
                  </a:lnTo>
                  <a:lnTo>
                    <a:pt x="3810758" y="1608959"/>
                  </a:lnTo>
                  <a:lnTo>
                    <a:pt x="3849938" y="1588237"/>
                  </a:lnTo>
                  <a:lnTo>
                    <a:pt x="3887835" y="1567025"/>
                  </a:lnTo>
                  <a:lnTo>
                    <a:pt x="3924421" y="1545335"/>
                  </a:lnTo>
                  <a:lnTo>
                    <a:pt x="3959670" y="1523180"/>
                  </a:lnTo>
                  <a:lnTo>
                    <a:pt x="3993555" y="1500570"/>
                  </a:lnTo>
                  <a:lnTo>
                    <a:pt x="4026049" y="1477518"/>
                  </a:lnTo>
                  <a:lnTo>
                    <a:pt x="4057124" y="1454036"/>
                  </a:lnTo>
                  <a:lnTo>
                    <a:pt x="4114915" y="1405831"/>
                  </a:lnTo>
                  <a:lnTo>
                    <a:pt x="4166711" y="1356050"/>
                  </a:lnTo>
                  <a:lnTo>
                    <a:pt x="4212298" y="1304790"/>
                  </a:lnTo>
                  <a:lnTo>
                    <a:pt x="4251461" y="1252147"/>
                  </a:lnTo>
                  <a:lnTo>
                    <a:pt x="4283986" y="1198217"/>
                  </a:lnTo>
                  <a:lnTo>
                    <a:pt x="4309657" y="1143096"/>
                  </a:lnTo>
                  <a:lnTo>
                    <a:pt x="4328260" y="1086880"/>
                  </a:lnTo>
                  <a:lnTo>
                    <a:pt x="4339579" y="1029666"/>
                  </a:lnTo>
                  <a:lnTo>
                    <a:pt x="4343400" y="971550"/>
                  </a:lnTo>
                  <a:lnTo>
                    <a:pt x="4342440" y="942385"/>
                  </a:lnTo>
                  <a:lnTo>
                    <a:pt x="4334843" y="884707"/>
                  </a:lnTo>
                  <a:lnTo>
                    <a:pt x="4319855" y="827980"/>
                  </a:lnTo>
                  <a:lnTo>
                    <a:pt x="4297692" y="772300"/>
                  </a:lnTo>
                  <a:lnTo>
                    <a:pt x="4268567" y="717762"/>
                  </a:lnTo>
                  <a:lnTo>
                    <a:pt x="4232696" y="664463"/>
                  </a:lnTo>
                  <a:lnTo>
                    <a:pt x="4190294" y="612500"/>
                  </a:lnTo>
                  <a:lnTo>
                    <a:pt x="4141575" y="561967"/>
                  </a:lnTo>
                  <a:lnTo>
                    <a:pt x="4086755" y="512962"/>
                  </a:lnTo>
                  <a:lnTo>
                    <a:pt x="4026049" y="465581"/>
                  </a:lnTo>
                  <a:lnTo>
                    <a:pt x="3993555" y="442529"/>
                  </a:lnTo>
                  <a:lnTo>
                    <a:pt x="3959670" y="419919"/>
                  </a:lnTo>
                  <a:lnTo>
                    <a:pt x="3924421" y="397763"/>
                  </a:lnTo>
                  <a:lnTo>
                    <a:pt x="3887835" y="376074"/>
                  </a:lnTo>
                  <a:lnTo>
                    <a:pt x="3849938" y="354862"/>
                  </a:lnTo>
                  <a:lnTo>
                    <a:pt x="3810758" y="334140"/>
                  </a:lnTo>
                  <a:lnTo>
                    <a:pt x="3770321" y="313921"/>
                  </a:lnTo>
                  <a:lnTo>
                    <a:pt x="3728654" y="294215"/>
                  </a:lnTo>
                  <a:lnTo>
                    <a:pt x="3685784" y="275036"/>
                  </a:lnTo>
                  <a:lnTo>
                    <a:pt x="3641738" y="256394"/>
                  </a:lnTo>
                  <a:lnTo>
                    <a:pt x="3596542" y="238303"/>
                  </a:lnTo>
                  <a:lnTo>
                    <a:pt x="3550224" y="220775"/>
                  </a:lnTo>
                  <a:lnTo>
                    <a:pt x="3502811" y="203820"/>
                  </a:lnTo>
                  <a:lnTo>
                    <a:pt x="3454328" y="187451"/>
                  </a:lnTo>
                  <a:lnTo>
                    <a:pt x="3404804" y="171681"/>
                  </a:lnTo>
                  <a:lnTo>
                    <a:pt x="3354265" y="156522"/>
                  </a:lnTo>
                  <a:lnTo>
                    <a:pt x="3302738" y="141984"/>
                  </a:lnTo>
                  <a:lnTo>
                    <a:pt x="3250249" y="128081"/>
                  </a:lnTo>
                  <a:lnTo>
                    <a:pt x="3196826" y="114824"/>
                  </a:lnTo>
                  <a:lnTo>
                    <a:pt x="3142496" y="102225"/>
                  </a:lnTo>
                  <a:lnTo>
                    <a:pt x="3087285" y="90297"/>
                  </a:lnTo>
                  <a:lnTo>
                    <a:pt x="3031220" y="79052"/>
                  </a:lnTo>
                  <a:lnTo>
                    <a:pt x="2974328" y="68500"/>
                  </a:lnTo>
                  <a:lnTo>
                    <a:pt x="2916635" y="58656"/>
                  </a:lnTo>
                  <a:lnTo>
                    <a:pt x="2858170" y="49529"/>
                  </a:lnTo>
                  <a:lnTo>
                    <a:pt x="2798958" y="41134"/>
                  </a:lnTo>
                  <a:lnTo>
                    <a:pt x="2739027" y="33481"/>
                  </a:lnTo>
                  <a:lnTo>
                    <a:pt x="2678403" y="26582"/>
                  </a:lnTo>
                  <a:lnTo>
                    <a:pt x="2617113" y="20450"/>
                  </a:lnTo>
                  <a:lnTo>
                    <a:pt x="2555185" y="15096"/>
                  </a:lnTo>
                  <a:lnTo>
                    <a:pt x="2492644" y="10534"/>
                  </a:lnTo>
                  <a:lnTo>
                    <a:pt x="2429518" y="6773"/>
                  </a:lnTo>
                  <a:lnTo>
                    <a:pt x="2365834" y="3828"/>
                  </a:lnTo>
                  <a:lnTo>
                    <a:pt x="2301618" y="1709"/>
                  </a:lnTo>
                  <a:lnTo>
                    <a:pt x="2236898" y="429"/>
                  </a:lnTo>
                  <a:lnTo>
                    <a:pt x="21717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157598" y="2921635"/>
            <a:ext cx="2889885" cy="1381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2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0080"/>
                </a:solidFill>
                <a:latin typeface="Times New Roman"/>
                <a:cs typeface="Times New Roman"/>
              </a:rPr>
              <a:t>ДОХОДИ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065"/>
              </a:lnSpc>
            </a:pPr>
            <a:r>
              <a:rPr sz="1800" b="1" dirty="0">
                <a:solidFill>
                  <a:srgbClr val="000080"/>
                </a:solidFill>
                <a:latin typeface="Times New Roman"/>
                <a:cs typeface="Times New Roman"/>
              </a:rPr>
              <a:t>СПЕЦІАЛЬНОГО</a:t>
            </a:r>
            <a:r>
              <a:rPr sz="1800" b="1" spc="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0080"/>
                </a:solidFill>
                <a:latin typeface="Times New Roman"/>
                <a:cs typeface="Times New Roman"/>
              </a:rPr>
              <a:t>ФОНДУ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ts val="2350"/>
              </a:lnSpc>
            </a:pPr>
            <a:r>
              <a:rPr sz="2000" b="1" spc="-20" dirty="0">
                <a:solidFill>
                  <a:srgbClr val="000080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739"/>
              </a:spcBef>
            </a:pPr>
            <a:r>
              <a:rPr sz="2000" b="1" dirty="0">
                <a:solidFill>
                  <a:srgbClr val="663300"/>
                </a:solidFill>
                <a:latin typeface="Times New Roman"/>
                <a:cs typeface="Times New Roman"/>
              </a:rPr>
              <a:t>22</a:t>
            </a:r>
            <a:r>
              <a:rPr sz="2000" b="1" spc="-15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63300"/>
                </a:solidFill>
                <a:latin typeface="Times New Roman"/>
                <a:cs typeface="Times New Roman"/>
              </a:rPr>
              <a:t>006,6</a:t>
            </a:r>
            <a:r>
              <a:rPr sz="2000" b="1" spc="-5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663300"/>
                </a:solidFill>
                <a:latin typeface="Times New Roman"/>
                <a:cs typeface="Times New Roman"/>
              </a:rPr>
              <a:t>тис.</a:t>
            </a:r>
            <a:r>
              <a:rPr sz="2000" b="1" spc="-30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663300"/>
                </a:solidFill>
                <a:latin typeface="Times New Roman"/>
                <a:cs typeface="Times New Roman"/>
              </a:rPr>
              <a:t>грн.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193722" y="1107122"/>
            <a:ext cx="1988820" cy="1173480"/>
            <a:chOff x="8193722" y="1107122"/>
            <a:chExt cx="1988820" cy="1173480"/>
          </a:xfrm>
        </p:grpSpPr>
        <p:sp>
          <p:nvSpPr>
            <p:cNvPr id="8" name="object 8"/>
            <p:cNvSpPr/>
            <p:nvPr/>
          </p:nvSpPr>
          <p:spPr>
            <a:xfrm>
              <a:off x="8236584" y="1137285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40" h="1143000">
                  <a:moveTo>
                    <a:pt x="175514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755140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40" y="952500"/>
                  </a:lnTo>
                  <a:lnTo>
                    <a:pt x="1945640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4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98484" y="1111885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40" h="1143000">
                  <a:moveTo>
                    <a:pt x="175514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755140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40" y="952500"/>
                  </a:lnTo>
                  <a:lnTo>
                    <a:pt x="1945640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98484" y="1111885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4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755140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40" y="952500"/>
                  </a:lnTo>
                  <a:lnTo>
                    <a:pt x="1945640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4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340090" y="1188465"/>
            <a:ext cx="166560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41275" marR="5080" indent="-29209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solidFill>
                  <a:srgbClr val="003366"/>
                </a:solidFill>
                <a:latin typeface="Times New Roman"/>
                <a:cs typeface="Times New Roman"/>
              </a:rPr>
              <a:t>Власні</a:t>
            </a:r>
            <a:r>
              <a:rPr sz="1400" b="1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надходження </a:t>
            </a:r>
            <a:r>
              <a:rPr sz="1400" b="1" dirty="0">
                <a:solidFill>
                  <a:srgbClr val="003366"/>
                </a:solidFill>
                <a:latin typeface="Times New Roman"/>
                <a:cs typeface="Times New Roman"/>
              </a:rPr>
              <a:t>бюджетних</a:t>
            </a:r>
            <a:r>
              <a:rPr sz="1400" b="1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установ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55202" y="1830069"/>
            <a:ext cx="636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4</a:t>
            </a:r>
            <a:r>
              <a:rPr sz="16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 256,6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110537" y="4681537"/>
            <a:ext cx="2100580" cy="1173480"/>
            <a:chOff x="8110537" y="4681537"/>
            <a:chExt cx="2100580" cy="1173480"/>
          </a:xfrm>
        </p:grpSpPr>
        <p:sp>
          <p:nvSpPr>
            <p:cNvPr id="14" name="object 14"/>
            <p:cNvSpPr/>
            <p:nvPr/>
          </p:nvSpPr>
          <p:spPr>
            <a:xfrm>
              <a:off x="8153400" y="4711700"/>
              <a:ext cx="2057400" cy="1143000"/>
            </a:xfrm>
            <a:custGeom>
              <a:avLst/>
              <a:gdLst/>
              <a:ahLst/>
              <a:cxnLst/>
              <a:rect l="l" t="t" r="r" b="b"/>
              <a:pathLst>
                <a:path w="2057400" h="1143000">
                  <a:moveTo>
                    <a:pt x="186690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866900" y="1143000"/>
                  </a:lnTo>
                  <a:lnTo>
                    <a:pt x="1910562" y="1137965"/>
                  </a:lnTo>
                  <a:lnTo>
                    <a:pt x="1950653" y="1123627"/>
                  </a:lnTo>
                  <a:lnTo>
                    <a:pt x="1986025" y="1101132"/>
                  </a:lnTo>
                  <a:lnTo>
                    <a:pt x="2015532" y="1071625"/>
                  </a:lnTo>
                  <a:lnTo>
                    <a:pt x="2038027" y="1036253"/>
                  </a:lnTo>
                  <a:lnTo>
                    <a:pt x="2052365" y="996162"/>
                  </a:lnTo>
                  <a:lnTo>
                    <a:pt x="2057400" y="952500"/>
                  </a:lnTo>
                  <a:lnTo>
                    <a:pt x="2057400" y="190500"/>
                  </a:lnTo>
                  <a:lnTo>
                    <a:pt x="2052365" y="146837"/>
                  </a:lnTo>
                  <a:lnTo>
                    <a:pt x="2038027" y="106746"/>
                  </a:lnTo>
                  <a:lnTo>
                    <a:pt x="2015532" y="71374"/>
                  </a:lnTo>
                  <a:lnTo>
                    <a:pt x="1986025" y="41867"/>
                  </a:lnTo>
                  <a:lnTo>
                    <a:pt x="1950653" y="19372"/>
                  </a:lnTo>
                  <a:lnTo>
                    <a:pt x="1910562" y="5034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15300" y="4686300"/>
              <a:ext cx="2057400" cy="1143000"/>
            </a:xfrm>
            <a:custGeom>
              <a:avLst/>
              <a:gdLst/>
              <a:ahLst/>
              <a:cxnLst/>
              <a:rect l="l" t="t" r="r" b="b"/>
              <a:pathLst>
                <a:path w="2057400" h="1143000">
                  <a:moveTo>
                    <a:pt x="186690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866900" y="1143000"/>
                  </a:lnTo>
                  <a:lnTo>
                    <a:pt x="1910562" y="1137965"/>
                  </a:lnTo>
                  <a:lnTo>
                    <a:pt x="1950653" y="1123627"/>
                  </a:lnTo>
                  <a:lnTo>
                    <a:pt x="1986025" y="1101132"/>
                  </a:lnTo>
                  <a:lnTo>
                    <a:pt x="2015532" y="1071625"/>
                  </a:lnTo>
                  <a:lnTo>
                    <a:pt x="2038027" y="1036253"/>
                  </a:lnTo>
                  <a:lnTo>
                    <a:pt x="2052365" y="996162"/>
                  </a:lnTo>
                  <a:lnTo>
                    <a:pt x="2057400" y="952500"/>
                  </a:lnTo>
                  <a:lnTo>
                    <a:pt x="2057400" y="190500"/>
                  </a:lnTo>
                  <a:lnTo>
                    <a:pt x="2052365" y="146837"/>
                  </a:lnTo>
                  <a:lnTo>
                    <a:pt x="2038027" y="106746"/>
                  </a:lnTo>
                  <a:lnTo>
                    <a:pt x="2015532" y="71374"/>
                  </a:lnTo>
                  <a:lnTo>
                    <a:pt x="1986025" y="41867"/>
                  </a:lnTo>
                  <a:lnTo>
                    <a:pt x="1950653" y="19372"/>
                  </a:lnTo>
                  <a:lnTo>
                    <a:pt x="1910562" y="5034"/>
                  </a:lnTo>
                  <a:lnTo>
                    <a:pt x="1866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115300" y="4686300"/>
              <a:ext cx="2057400" cy="1143000"/>
            </a:xfrm>
            <a:custGeom>
              <a:avLst/>
              <a:gdLst/>
              <a:ahLst/>
              <a:cxnLst/>
              <a:rect l="l" t="t" r="r" b="b"/>
              <a:pathLst>
                <a:path w="205740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866900" y="1143000"/>
                  </a:lnTo>
                  <a:lnTo>
                    <a:pt x="1910562" y="1137965"/>
                  </a:lnTo>
                  <a:lnTo>
                    <a:pt x="1950653" y="1123627"/>
                  </a:lnTo>
                  <a:lnTo>
                    <a:pt x="1986025" y="1101132"/>
                  </a:lnTo>
                  <a:lnTo>
                    <a:pt x="2015532" y="1071625"/>
                  </a:lnTo>
                  <a:lnTo>
                    <a:pt x="2038027" y="1036253"/>
                  </a:lnTo>
                  <a:lnTo>
                    <a:pt x="2052365" y="996162"/>
                  </a:lnTo>
                  <a:lnTo>
                    <a:pt x="2057400" y="952500"/>
                  </a:lnTo>
                  <a:lnTo>
                    <a:pt x="2057400" y="190500"/>
                  </a:lnTo>
                  <a:lnTo>
                    <a:pt x="2052365" y="146837"/>
                  </a:lnTo>
                  <a:lnTo>
                    <a:pt x="2038027" y="106746"/>
                  </a:lnTo>
                  <a:lnTo>
                    <a:pt x="2015532" y="71374"/>
                  </a:lnTo>
                  <a:lnTo>
                    <a:pt x="1986025" y="41867"/>
                  </a:lnTo>
                  <a:lnTo>
                    <a:pt x="1950653" y="19372"/>
                  </a:lnTo>
                  <a:lnTo>
                    <a:pt x="1910562" y="5034"/>
                  </a:lnTo>
                  <a:lnTo>
                    <a:pt x="186690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285226" y="4762880"/>
            <a:ext cx="1718310" cy="502284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62230">
              <a:lnSpc>
                <a:spcPts val="1839"/>
              </a:lnSpc>
              <a:spcBef>
                <a:spcPts val="225"/>
              </a:spcBef>
            </a:pPr>
            <a:r>
              <a:rPr sz="1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Надходження</a:t>
            </a:r>
            <a:r>
              <a:rPr sz="1600" b="1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003366"/>
                </a:solidFill>
                <a:latin typeface="Times New Roman"/>
                <a:cs typeface="Times New Roman"/>
              </a:rPr>
              <a:t>від </a:t>
            </a:r>
            <a:r>
              <a:rPr sz="1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відчуження майна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27769" y="5465826"/>
            <a:ext cx="636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4</a:t>
            </a:r>
            <a:r>
              <a:rPr sz="16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 500,0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23937" y="4681537"/>
            <a:ext cx="1988820" cy="1173480"/>
            <a:chOff x="1023937" y="4681537"/>
            <a:chExt cx="1988820" cy="1173480"/>
          </a:xfrm>
        </p:grpSpPr>
        <p:sp>
          <p:nvSpPr>
            <p:cNvPr id="20" name="object 20"/>
            <p:cNvSpPr/>
            <p:nvPr/>
          </p:nvSpPr>
          <p:spPr>
            <a:xfrm>
              <a:off x="1066800" y="4711700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39" h="1143000">
                  <a:moveTo>
                    <a:pt x="1755139" y="0"/>
                  </a:moveTo>
                  <a:lnTo>
                    <a:pt x="190500" y="0"/>
                  </a:ln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5139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39" y="952500"/>
                  </a:lnTo>
                  <a:lnTo>
                    <a:pt x="1945639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39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8700" y="4686300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39" h="1143000">
                  <a:moveTo>
                    <a:pt x="1755139" y="0"/>
                  </a:moveTo>
                  <a:lnTo>
                    <a:pt x="190500" y="0"/>
                  </a:ln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5139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39" y="952500"/>
                  </a:lnTo>
                  <a:lnTo>
                    <a:pt x="1945639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8700" y="4686300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39" h="1143000">
                  <a:moveTo>
                    <a:pt x="190500" y="0"/>
                  </a:move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5139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39" y="952500"/>
                  </a:lnTo>
                  <a:lnTo>
                    <a:pt x="1945639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39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331722" y="4762880"/>
            <a:ext cx="1341755" cy="502284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179705">
              <a:lnSpc>
                <a:spcPts val="1839"/>
              </a:lnSpc>
              <a:spcBef>
                <a:spcPts val="225"/>
              </a:spcBef>
            </a:pP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Кошти</a:t>
            </a:r>
            <a:r>
              <a:rPr sz="1600" b="1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003366"/>
                </a:solidFill>
                <a:latin typeface="Times New Roman"/>
                <a:cs typeface="Times New Roman"/>
              </a:rPr>
              <a:t>від </a:t>
            </a:r>
            <a:r>
              <a:rPr sz="1600" b="1" dirty="0">
                <a:solidFill>
                  <a:srgbClr val="003366"/>
                </a:solidFill>
                <a:latin typeface="Times New Roman"/>
                <a:cs typeface="Times New Roman"/>
              </a:rPr>
              <a:t>продажу</a:t>
            </a:r>
            <a:r>
              <a:rPr sz="1600" b="1" spc="-7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землі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33473" y="5465826"/>
            <a:ext cx="737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800000"/>
                </a:solidFill>
                <a:latin typeface="Times New Roman"/>
                <a:cs typeface="Times New Roman"/>
              </a:rPr>
              <a:t>13</a:t>
            </a:r>
            <a:r>
              <a:rPr sz="1600" b="1" spc="-15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000,0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909637" y="1138237"/>
            <a:ext cx="1988820" cy="1173480"/>
            <a:chOff x="909637" y="1138237"/>
            <a:chExt cx="1988820" cy="1173480"/>
          </a:xfrm>
        </p:grpSpPr>
        <p:sp>
          <p:nvSpPr>
            <p:cNvPr id="26" name="object 26"/>
            <p:cNvSpPr/>
            <p:nvPr/>
          </p:nvSpPr>
          <p:spPr>
            <a:xfrm>
              <a:off x="952500" y="1168400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39" h="1143000">
                  <a:moveTo>
                    <a:pt x="1755139" y="0"/>
                  </a:moveTo>
                  <a:lnTo>
                    <a:pt x="190500" y="0"/>
                  </a:ln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5139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39" y="952500"/>
                  </a:lnTo>
                  <a:lnTo>
                    <a:pt x="1945639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39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14400" y="1143000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39" h="1143000">
                  <a:moveTo>
                    <a:pt x="1755139" y="0"/>
                  </a:moveTo>
                  <a:lnTo>
                    <a:pt x="190500" y="0"/>
                  </a:ln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5139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39" y="952500"/>
                  </a:lnTo>
                  <a:lnTo>
                    <a:pt x="1945639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14400" y="1143000"/>
              <a:ext cx="1945639" cy="1143000"/>
            </a:xfrm>
            <a:custGeom>
              <a:avLst/>
              <a:gdLst/>
              <a:ahLst/>
              <a:cxnLst/>
              <a:rect l="l" t="t" r="r" b="b"/>
              <a:pathLst>
                <a:path w="1945639" h="1143000">
                  <a:moveTo>
                    <a:pt x="190500" y="0"/>
                  </a:move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755139" y="1143000"/>
                  </a:lnTo>
                  <a:lnTo>
                    <a:pt x="1798802" y="1137965"/>
                  </a:lnTo>
                  <a:lnTo>
                    <a:pt x="1838893" y="1123627"/>
                  </a:lnTo>
                  <a:lnTo>
                    <a:pt x="1874265" y="1101132"/>
                  </a:lnTo>
                  <a:lnTo>
                    <a:pt x="1903772" y="1071625"/>
                  </a:lnTo>
                  <a:lnTo>
                    <a:pt x="1926267" y="1036253"/>
                  </a:lnTo>
                  <a:lnTo>
                    <a:pt x="1940605" y="996162"/>
                  </a:lnTo>
                  <a:lnTo>
                    <a:pt x="1945639" y="952500"/>
                  </a:lnTo>
                  <a:lnTo>
                    <a:pt x="1945639" y="190500"/>
                  </a:lnTo>
                  <a:lnTo>
                    <a:pt x="1940605" y="146837"/>
                  </a:lnTo>
                  <a:lnTo>
                    <a:pt x="1926267" y="106746"/>
                  </a:lnTo>
                  <a:lnTo>
                    <a:pt x="1903772" y="71374"/>
                  </a:lnTo>
                  <a:lnTo>
                    <a:pt x="1874265" y="41867"/>
                  </a:lnTo>
                  <a:lnTo>
                    <a:pt x="1838893" y="19372"/>
                  </a:lnTo>
                  <a:lnTo>
                    <a:pt x="1798802" y="5034"/>
                  </a:lnTo>
                  <a:lnTo>
                    <a:pt x="1755139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282953" y="1218946"/>
            <a:ext cx="1209675" cy="5022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33679" marR="5080" indent="-220979">
              <a:lnSpc>
                <a:spcPts val="1839"/>
              </a:lnSpc>
              <a:spcBef>
                <a:spcPts val="220"/>
              </a:spcBef>
            </a:pPr>
            <a:r>
              <a:rPr sz="1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Екологічний податок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47189" y="1919986"/>
            <a:ext cx="483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800000"/>
                </a:solidFill>
                <a:latin typeface="Times New Roman"/>
                <a:cs typeface="Times New Roman"/>
              </a:rPr>
              <a:t>250,0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28900" y="2171699"/>
            <a:ext cx="5829300" cy="2286000"/>
          </a:xfrm>
          <a:custGeom>
            <a:avLst/>
            <a:gdLst/>
            <a:ahLst/>
            <a:cxnLst/>
            <a:rect l="l" t="t" r="r" b="b"/>
            <a:pathLst>
              <a:path w="5829300" h="2286000">
                <a:moveTo>
                  <a:pt x="772287" y="1834261"/>
                </a:moveTo>
                <a:lnTo>
                  <a:pt x="765683" y="1823339"/>
                </a:lnTo>
                <a:lnTo>
                  <a:pt x="62179" y="2241562"/>
                </a:lnTo>
                <a:lnTo>
                  <a:pt x="45974" y="2214372"/>
                </a:lnTo>
                <a:lnTo>
                  <a:pt x="0" y="2286000"/>
                </a:lnTo>
                <a:lnTo>
                  <a:pt x="84963" y="2279777"/>
                </a:lnTo>
                <a:lnTo>
                  <a:pt x="72542" y="2258949"/>
                </a:lnTo>
                <a:lnTo>
                  <a:pt x="68681" y="2252472"/>
                </a:lnTo>
                <a:lnTo>
                  <a:pt x="772287" y="1834261"/>
                </a:lnTo>
                <a:close/>
              </a:path>
              <a:path w="5829300" h="2286000">
                <a:moveTo>
                  <a:pt x="1032764" y="566674"/>
                </a:moveTo>
                <a:lnTo>
                  <a:pt x="405498" y="43967"/>
                </a:lnTo>
                <a:lnTo>
                  <a:pt x="412280" y="35814"/>
                </a:lnTo>
                <a:lnTo>
                  <a:pt x="425831" y="19558"/>
                </a:lnTo>
                <a:lnTo>
                  <a:pt x="342900" y="0"/>
                </a:lnTo>
                <a:lnTo>
                  <a:pt x="377063" y="78105"/>
                </a:lnTo>
                <a:lnTo>
                  <a:pt x="397421" y="53657"/>
                </a:lnTo>
                <a:lnTo>
                  <a:pt x="1024636" y="576326"/>
                </a:lnTo>
                <a:lnTo>
                  <a:pt x="1032764" y="566674"/>
                </a:lnTo>
                <a:close/>
              </a:path>
              <a:path w="5829300" h="2286000">
                <a:moveTo>
                  <a:pt x="5486400" y="0"/>
                </a:moveTo>
                <a:lnTo>
                  <a:pt x="5403469" y="19558"/>
                </a:lnTo>
                <a:lnTo>
                  <a:pt x="5423789" y="43967"/>
                </a:lnTo>
                <a:lnTo>
                  <a:pt x="4796536" y="566674"/>
                </a:lnTo>
                <a:lnTo>
                  <a:pt x="4804664" y="576326"/>
                </a:lnTo>
                <a:lnTo>
                  <a:pt x="5431866" y="53657"/>
                </a:lnTo>
                <a:lnTo>
                  <a:pt x="5452237" y="78105"/>
                </a:lnTo>
                <a:lnTo>
                  <a:pt x="5470728" y="35814"/>
                </a:lnTo>
                <a:lnTo>
                  <a:pt x="5486400" y="0"/>
                </a:lnTo>
                <a:close/>
              </a:path>
              <a:path w="5829300" h="2286000">
                <a:moveTo>
                  <a:pt x="5829300" y="2286000"/>
                </a:moveTo>
                <a:lnTo>
                  <a:pt x="5812142" y="2256028"/>
                </a:lnTo>
                <a:lnTo>
                  <a:pt x="5787009" y="2212086"/>
                </a:lnTo>
                <a:lnTo>
                  <a:pt x="5769419" y="2238425"/>
                </a:lnTo>
                <a:lnTo>
                  <a:pt x="5147056" y="1823466"/>
                </a:lnTo>
                <a:lnTo>
                  <a:pt x="5139944" y="1834134"/>
                </a:lnTo>
                <a:lnTo>
                  <a:pt x="5762371" y="2249005"/>
                </a:lnTo>
                <a:lnTo>
                  <a:pt x="5744718" y="2275459"/>
                </a:lnTo>
                <a:lnTo>
                  <a:pt x="5829300" y="2286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675620" cy="7560945"/>
            <a:chOff x="0" y="0"/>
            <a:chExt cx="10675620" cy="75609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75620" cy="75605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317875" y="2254250"/>
              <a:ext cx="3905250" cy="2647950"/>
            </a:xfrm>
            <a:custGeom>
              <a:avLst/>
              <a:gdLst/>
              <a:ahLst/>
              <a:cxnLst/>
              <a:rect l="l" t="t" r="r" b="b"/>
              <a:pathLst>
                <a:path w="3905250" h="2647950">
                  <a:moveTo>
                    <a:pt x="1952625" y="0"/>
                  </a:moveTo>
                  <a:lnTo>
                    <a:pt x="1895048" y="564"/>
                  </a:lnTo>
                  <a:lnTo>
                    <a:pt x="1837885" y="2247"/>
                  </a:lnTo>
                  <a:lnTo>
                    <a:pt x="1781159" y="5033"/>
                  </a:lnTo>
                  <a:lnTo>
                    <a:pt x="1724893" y="8906"/>
                  </a:lnTo>
                  <a:lnTo>
                    <a:pt x="1669109" y="13851"/>
                  </a:lnTo>
                  <a:lnTo>
                    <a:pt x="1613830" y="19853"/>
                  </a:lnTo>
                  <a:lnTo>
                    <a:pt x="1559080" y="26896"/>
                  </a:lnTo>
                  <a:lnTo>
                    <a:pt x="1504881" y="34964"/>
                  </a:lnTo>
                  <a:lnTo>
                    <a:pt x="1451256" y="44042"/>
                  </a:lnTo>
                  <a:lnTo>
                    <a:pt x="1398227" y="54114"/>
                  </a:lnTo>
                  <a:lnTo>
                    <a:pt x="1345819" y="65165"/>
                  </a:lnTo>
                  <a:lnTo>
                    <a:pt x="1294053" y="77179"/>
                  </a:lnTo>
                  <a:lnTo>
                    <a:pt x="1242953" y="90142"/>
                  </a:lnTo>
                  <a:lnTo>
                    <a:pt x="1192541" y="104036"/>
                  </a:lnTo>
                  <a:lnTo>
                    <a:pt x="1142841" y="118848"/>
                  </a:lnTo>
                  <a:lnTo>
                    <a:pt x="1093875" y="134560"/>
                  </a:lnTo>
                  <a:lnTo>
                    <a:pt x="1045666" y="151159"/>
                  </a:lnTo>
                  <a:lnTo>
                    <a:pt x="998237" y="168627"/>
                  </a:lnTo>
                  <a:lnTo>
                    <a:pt x="951611" y="186951"/>
                  </a:lnTo>
                  <a:lnTo>
                    <a:pt x="905810" y="206113"/>
                  </a:lnTo>
                  <a:lnTo>
                    <a:pt x="860859" y="226099"/>
                  </a:lnTo>
                  <a:lnTo>
                    <a:pt x="816778" y="246894"/>
                  </a:lnTo>
                  <a:lnTo>
                    <a:pt x="773593" y="268481"/>
                  </a:lnTo>
                  <a:lnTo>
                    <a:pt x="731324" y="290845"/>
                  </a:lnTo>
                  <a:lnTo>
                    <a:pt x="689996" y="313970"/>
                  </a:lnTo>
                  <a:lnTo>
                    <a:pt x="649630" y="337842"/>
                  </a:lnTo>
                  <a:lnTo>
                    <a:pt x="610251" y="362445"/>
                  </a:lnTo>
                  <a:lnTo>
                    <a:pt x="571880" y="387762"/>
                  </a:lnTo>
                  <a:lnTo>
                    <a:pt x="534542" y="413779"/>
                  </a:lnTo>
                  <a:lnTo>
                    <a:pt x="498257" y="440480"/>
                  </a:lnTo>
                  <a:lnTo>
                    <a:pt x="463051" y="467850"/>
                  </a:lnTo>
                  <a:lnTo>
                    <a:pt x="428944" y="495873"/>
                  </a:lnTo>
                  <a:lnTo>
                    <a:pt x="395961" y="524533"/>
                  </a:lnTo>
                  <a:lnTo>
                    <a:pt x="364124" y="553815"/>
                  </a:lnTo>
                  <a:lnTo>
                    <a:pt x="333456" y="583703"/>
                  </a:lnTo>
                  <a:lnTo>
                    <a:pt x="303980" y="614183"/>
                  </a:lnTo>
                  <a:lnTo>
                    <a:pt x="275719" y="645238"/>
                  </a:lnTo>
                  <a:lnTo>
                    <a:pt x="248695" y="676853"/>
                  </a:lnTo>
                  <a:lnTo>
                    <a:pt x="222932" y="709012"/>
                  </a:lnTo>
                  <a:lnTo>
                    <a:pt x="198453" y="741700"/>
                  </a:lnTo>
                  <a:lnTo>
                    <a:pt x="175279" y="774901"/>
                  </a:lnTo>
                  <a:lnTo>
                    <a:pt x="153435" y="808601"/>
                  </a:lnTo>
                  <a:lnTo>
                    <a:pt x="132943" y="842782"/>
                  </a:lnTo>
                  <a:lnTo>
                    <a:pt x="113826" y="877431"/>
                  </a:lnTo>
                  <a:lnTo>
                    <a:pt x="96107" y="912530"/>
                  </a:lnTo>
                  <a:lnTo>
                    <a:pt x="79809" y="948066"/>
                  </a:lnTo>
                  <a:lnTo>
                    <a:pt x="64954" y="984021"/>
                  </a:lnTo>
                  <a:lnTo>
                    <a:pt x="51566" y="1020382"/>
                  </a:lnTo>
                  <a:lnTo>
                    <a:pt x="39667" y="1057132"/>
                  </a:lnTo>
                  <a:lnTo>
                    <a:pt x="29280" y="1094255"/>
                  </a:lnTo>
                  <a:lnTo>
                    <a:pt x="20429" y="1131737"/>
                  </a:lnTo>
                  <a:lnTo>
                    <a:pt x="13135" y="1169561"/>
                  </a:lnTo>
                  <a:lnTo>
                    <a:pt x="7423" y="1207712"/>
                  </a:lnTo>
                  <a:lnTo>
                    <a:pt x="3314" y="1246175"/>
                  </a:lnTo>
                  <a:lnTo>
                    <a:pt x="832" y="1284935"/>
                  </a:lnTo>
                  <a:lnTo>
                    <a:pt x="0" y="1323975"/>
                  </a:lnTo>
                  <a:lnTo>
                    <a:pt x="832" y="1363014"/>
                  </a:lnTo>
                  <a:lnTo>
                    <a:pt x="3314" y="1401774"/>
                  </a:lnTo>
                  <a:lnTo>
                    <a:pt x="7423" y="1440237"/>
                  </a:lnTo>
                  <a:lnTo>
                    <a:pt x="13135" y="1478388"/>
                  </a:lnTo>
                  <a:lnTo>
                    <a:pt x="20429" y="1516212"/>
                  </a:lnTo>
                  <a:lnTo>
                    <a:pt x="29280" y="1553694"/>
                  </a:lnTo>
                  <a:lnTo>
                    <a:pt x="39667" y="1590817"/>
                  </a:lnTo>
                  <a:lnTo>
                    <a:pt x="51566" y="1627567"/>
                  </a:lnTo>
                  <a:lnTo>
                    <a:pt x="64954" y="1663928"/>
                  </a:lnTo>
                  <a:lnTo>
                    <a:pt x="79809" y="1699883"/>
                  </a:lnTo>
                  <a:lnTo>
                    <a:pt x="96107" y="1735419"/>
                  </a:lnTo>
                  <a:lnTo>
                    <a:pt x="113826" y="1770518"/>
                  </a:lnTo>
                  <a:lnTo>
                    <a:pt x="132943" y="1805167"/>
                  </a:lnTo>
                  <a:lnTo>
                    <a:pt x="153435" y="1839348"/>
                  </a:lnTo>
                  <a:lnTo>
                    <a:pt x="175279" y="1873048"/>
                  </a:lnTo>
                  <a:lnTo>
                    <a:pt x="198453" y="1906249"/>
                  </a:lnTo>
                  <a:lnTo>
                    <a:pt x="222932" y="1938937"/>
                  </a:lnTo>
                  <a:lnTo>
                    <a:pt x="248695" y="1971096"/>
                  </a:lnTo>
                  <a:lnTo>
                    <a:pt x="275719" y="2002711"/>
                  </a:lnTo>
                  <a:lnTo>
                    <a:pt x="303980" y="2033766"/>
                  </a:lnTo>
                  <a:lnTo>
                    <a:pt x="333456" y="2064246"/>
                  </a:lnTo>
                  <a:lnTo>
                    <a:pt x="364124" y="2094134"/>
                  </a:lnTo>
                  <a:lnTo>
                    <a:pt x="395961" y="2123416"/>
                  </a:lnTo>
                  <a:lnTo>
                    <a:pt x="428944" y="2152076"/>
                  </a:lnTo>
                  <a:lnTo>
                    <a:pt x="463051" y="2180099"/>
                  </a:lnTo>
                  <a:lnTo>
                    <a:pt x="498257" y="2207469"/>
                  </a:lnTo>
                  <a:lnTo>
                    <a:pt x="534542" y="2234170"/>
                  </a:lnTo>
                  <a:lnTo>
                    <a:pt x="571880" y="2260187"/>
                  </a:lnTo>
                  <a:lnTo>
                    <a:pt x="610251" y="2285504"/>
                  </a:lnTo>
                  <a:lnTo>
                    <a:pt x="649630" y="2310107"/>
                  </a:lnTo>
                  <a:lnTo>
                    <a:pt x="689996" y="2333979"/>
                  </a:lnTo>
                  <a:lnTo>
                    <a:pt x="731324" y="2357104"/>
                  </a:lnTo>
                  <a:lnTo>
                    <a:pt x="773593" y="2379468"/>
                  </a:lnTo>
                  <a:lnTo>
                    <a:pt x="816778" y="2401055"/>
                  </a:lnTo>
                  <a:lnTo>
                    <a:pt x="860859" y="2421850"/>
                  </a:lnTo>
                  <a:lnTo>
                    <a:pt x="905810" y="2441836"/>
                  </a:lnTo>
                  <a:lnTo>
                    <a:pt x="951611" y="2460998"/>
                  </a:lnTo>
                  <a:lnTo>
                    <a:pt x="998237" y="2479322"/>
                  </a:lnTo>
                  <a:lnTo>
                    <a:pt x="1045666" y="2496790"/>
                  </a:lnTo>
                  <a:lnTo>
                    <a:pt x="1093875" y="2513389"/>
                  </a:lnTo>
                  <a:lnTo>
                    <a:pt x="1142841" y="2529101"/>
                  </a:lnTo>
                  <a:lnTo>
                    <a:pt x="1192541" y="2543913"/>
                  </a:lnTo>
                  <a:lnTo>
                    <a:pt x="1242953" y="2557807"/>
                  </a:lnTo>
                  <a:lnTo>
                    <a:pt x="1294053" y="2570770"/>
                  </a:lnTo>
                  <a:lnTo>
                    <a:pt x="1345819" y="2582784"/>
                  </a:lnTo>
                  <a:lnTo>
                    <a:pt x="1398227" y="2593835"/>
                  </a:lnTo>
                  <a:lnTo>
                    <a:pt x="1451256" y="2603907"/>
                  </a:lnTo>
                  <a:lnTo>
                    <a:pt x="1504881" y="2612985"/>
                  </a:lnTo>
                  <a:lnTo>
                    <a:pt x="1559080" y="2621053"/>
                  </a:lnTo>
                  <a:lnTo>
                    <a:pt x="1613830" y="2628096"/>
                  </a:lnTo>
                  <a:lnTo>
                    <a:pt x="1669109" y="2634098"/>
                  </a:lnTo>
                  <a:lnTo>
                    <a:pt x="1724893" y="2639043"/>
                  </a:lnTo>
                  <a:lnTo>
                    <a:pt x="1781159" y="2642916"/>
                  </a:lnTo>
                  <a:lnTo>
                    <a:pt x="1837885" y="2645702"/>
                  </a:lnTo>
                  <a:lnTo>
                    <a:pt x="1895048" y="2647385"/>
                  </a:lnTo>
                  <a:lnTo>
                    <a:pt x="1952625" y="2647950"/>
                  </a:lnTo>
                  <a:lnTo>
                    <a:pt x="2010201" y="2647385"/>
                  </a:lnTo>
                  <a:lnTo>
                    <a:pt x="2067364" y="2645702"/>
                  </a:lnTo>
                  <a:lnTo>
                    <a:pt x="2124090" y="2642916"/>
                  </a:lnTo>
                  <a:lnTo>
                    <a:pt x="2180356" y="2639043"/>
                  </a:lnTo>
                  <a:lnTo>
                    <a:pt x="2236140" y="2634098"/>
                  </a:lnTo>
                  <a:lnTo>
                    <a:pt x="2291419" y="2628096"/>
                  </a:lnTo>
                  <a:lnTo>
                    <a:pt x="2346169" y="2621053"/>
                  </a:lnTo>
                  <a:lnTo>
                    <a:pt x="2400368" y="2612985"/>
                  </a:lnTo>
                  <a:lnTo>
                    <a:pt x="2453993" y="2603907"/>
                  </a:lnTo>
                  <a:lnTo>
                    <a:pt x="2507022" y="2593835"/>
                  </a:lnTo>
                  <a:lnTo>
                    <a:pt x="2559430" y="2582784"/>
                  </a:lnTo>
                  <a:lnTo>
                    <a:pt x="2611196" y="2570770"/>
                  </a:lnTo>
                  <a:lnTo>
                    <a:pt x="2662296" y="2557807"/>
                  </a:lnTo>
                  <a:lnTo>
                    <a:pt x="2712708" y="2543913"/>
                  </a:lnTo>
                  <a:lnTo>
                    <a:pt x="2762408" y="2529101"/>
                  </a:lnTo>
                  <a:lnTo>
                    <a:pt x="2811374" y="2513389"/>
                  </a:lnTo>
                  <a:lnTo>
                    <a:pt x="2859583" y="2496790"/>
                  </a:lnTo>
                  <a:lnTo>
                    <a:pt x="2907012" y="2479322"/>
                  </a:lnTo>
                  <a:lnTo>
                    <a:pt x="2953638" y="2460998"/>
                  </a:lnTo>
                  <a:lnTo>
                    <a:pt x="2999439" y="2441836"/>
                  </a:lnTo>
                  <a:lnTo>
                    <a:pt x="3044390" y="2421850"/>
                  </a:lnTo>
                  <a:lnTo>
                    <a:pt x="3088471" y="2401055"/>
                  </a:lnTo>
                  <a:lnTo>
                    <a:pt x="3131656" y="2379468"/>
                  </a:lnTo>
                  <a:lnTo>
                    <a:pt x="3173925" y="2357104"/>
                  </a:lnTo>
                  <a:lnTo>
                    <a:pt x="3215253" y="2333979"/>
                  </a:lnTo>
                  <a:lnTo>
                    <a:pt x="3255619" y="2310107"/>
                  </a:lnTo>
                  <a:lnTo>
                    <a:pt x="3294998" y="2285504"/>
                  </a:lnTo>
                  <a:lnTo>
                    <a:pt x="3333369" y="2260187"/>
                  </a:lnTo>
                  <a:lnTo>
                    <a:pt x="3370707" y="2234170"/>
                  </a:lnTo>
                  <a:lnTo>
                    <a:pt x="3406992" y="2207469"/>
                  </a:lnTo>
                  <a:lnTo>
                    <a:pt x="3442198" y="2180099"/>
                  </a:lnTo>
                  <a:lnTo>
                    <a:pt x="3476305" y="2152076"/>
                  </a:lnTo>
                  <a:lnTo>
                    <a:pt x="3509288" y="2123416"/>
                  </a:lnTo>
                  <a:lnTo>
                    <a:pt x="3541125" y="2094134"/>
                  </a:lnTo>
                  <a:lnTo>
                    <a:pt x="3571793" y="2064246"/>
                  </a:lnTo>
                  <a:lnTo>
                    <a:pt x="3601269" y="2033766"/>
                  </a:lnTo>
                  <a:lnTo>
                    <a:pt x="3629530" y="2002711"/>
                  </a:lnTo>
                  <a:lnTo>
                    <a:pt x="3656554" y="1971096"/>
                  </a:lnTo>
                  <a:lnTo>
                    <a:pt x="3682317" y="1938937"/>
                  </a:lnTo>
                  <a:lnTo>
                    <a:pt x="3706796" y="1906249"/>
                  </a:lnTo>
                  <a:lnTo>
                    <a:pt x="3729970" y="1873048"/>
                  </a:lnTo>
                  <a:lnTo>
                    <a:pt x="3751814" y="1839348"/>
                  </a:lnTo>
                  <a:lnTo>
                    <a:pt x="3772306" y="1805167"/>
                  </a:lnTo>
                  <a:lnTo>
                    <a:pt x="3791423" y="1770518"/>
                  </a:lnTo>
                  <a:lnTo>
                    <a:pt x="3809142" y="1735419"/>
                  </a:lnTo>
                  <a:lnTo>
                    <a:pt x="3825440" y="1699883"/>
                  </a:lnTo>
                  <a:lnTo>
                    <a:pt x="3840295" y="1663928"/>
                  </a:lnTo>
                  <a:lnTo>
                    <a:pt x="3853683" y="1627567"/>
                  </a:lnTo>
                  <a:lnTo>
                    <a:pt x="3865582" y="1590817"/>
                  </a:lnTo>
                  <a:lnTo>
                    <a:pt x="3875969" y="1553694"/>
                  </a:lnTo>
                  <a:lnTo>
                    <a:pt x="3884820" y="1516212"/>
                  </a:lnTo>
                  <a:lnTo>
                    <a:pt x="3892114" y="1478388"/>
                  </a:lnTo>
                  <a:lnTo>
                    <a:pt x="3897826" y="1440237"/>
                  </a:lnTo>
                  <a:lnTo>
                    <a:pt x="3901935" y="1401774"/>
                  </a:lnTo>
                  <a:lnTo>
                    <a:pt x="3904417" y="1363014"/>
                  </a:lnTo>
                  <a:lnTo>
                    <a:pt x="3905250" y="1323975"/>
                  </a:lnTo>
                  <a:lnTo>
                    <a:pt x="3904417" y="1284935"/>
                  </a:lnTo>
                  <a:lnTo>
                    <a:pt x="3901935" y="1246175"/>
                  </a:lnTo>
                  <a:lnTo>
                    <a:pt x="3897826" y="1207712"/>
                  </a:lnTo>
                  <a:lnTo>
                    <a:pt x="3892114" y="1169561"/>
                  </a:lnTo>
                  <a:lnTo>
                    <a:pt x="3884820" y="1131737"/>
                  </a:lnTo>
                  <a:lnTo>
                    <a:pt x="3875969" y="1094255"/>
                  </a:lnTo>
                  <a:lnTo>
                    <a:pt x="3865582" y="1057132"/>
                  </a:lnTo>
                  <a:lnTo>
                    <a:pt x="3853683" y="1020382"/>
                  </a:lnTo>
                  <a:lnTo>
                    <a:pt x="3840295" y="984021"/>
                  </a:lnTo>
                  <a:lnTo>
                    <a:pt x="3825440" y="948066"/>
                  </a:lnTo>
                  <a:lnTo>
                    <a:pt x="3809142" y="912530"/>
                  </a:lnTo>
                  <a:lnTo>
                    <a:pt x="3791423" y="877431"/>
                  </a:lnTo>
                  <a:lnTo>
                    <a:pt x="3772306" y="842782"/>
                  </a:lnTo>
                  <a:lnTo>
                    <a:pt x="3751814" y="808601"/>
                  </a:lnTo>
                  <a:lnTo>
                    <a:pt x="3729970" y="774901"/>
                  </a:lnTo>
                  <a:lnTo>
                    <a:pt x="3706796" y="741700"/>
                  </a:lnTo>
                  <a:lnTo>
                    <a:pt x="3682317" y="709012"/>
                  </a:lnTo>
                  <a:lnTo>
                    <a:pt x="3656554" y="676853"/>
                  </a:lnTo>
                  <a:lnTo>
                    <a:pt x="3629530" y="645238"/>
                  </a:lnTo>
                  <a:lnTo>
                    <a:pt x="3601269" y="614183"/>
                  </a:lnTo>
                  <a:lnTo>
                    <a:pt x="3571793" y="583703"/>
                  </a:lnTo>
                  <a:lnTo>
                    <a:pt x="3541125" y="553815"/>
                  </a:lnTo>
                  <a:lnTo>
                    <a:pt x="3509288" y="524533"/>
                  </a:lnTo>
                  <a:lnTo>
                    <a:pt x="3476305" y="495873"/>
                  </a:lnTo>
                  <a:lnTo>
                    <a:pt x="3442198" y="467850"/>
                  </a:lnTo>
                  <a:lnTo>
                    <a:pt x="3406992" y="440480"/>
                  </a:lnTo>
                  <a:lnTo>
                    <a:pt x="3370707" y="413779"/>
                  </a:lnTo>
                  <a:lnTo>
                    <a:pt x="3333368" y="387762"/>
                  </a:lnTo>
                  <a:lnTo>
                    <a:pt x="3294998" y="362445"/>
                  </a:lnTo>
                  <a:lnTo>
                    <a:pt x="3255619" y="337842"/>
                  </a:lnTo>
                  <a:lnTo>
                    <a:pt x="3215253" y="313970"/>
                  </a:lnTo>
                  <a:lnTo>
                    <a:pt x="3173925" y="290845"/>
                  </a:lnTo>
                  <a:lnTo>
                    <a:pt x="3131656" y="268481"/>
                  </a:lnTo>
                  <a:lnTo>
                    <a:pt x="3088471" y="246894"/>
                  </a:lnTo>
                  <a:lnTo>
                    <a:pt x="3044390" y="226099"/>
                  </a:lnTo>
                  <a:lnTo>
                    <a:pt x="2999439" y="206113"/>
                  </a:lnTo>
                  <a:lnTo>
                    <a:pt x="2953638" y="186951"/>
                  </a:lnTo>
                  <a:lnTo>
                    <a:pt x="2907012" y="168627"/>
                  </a:lnTo>
                  <a:lnTo>
                    <a:pt x="2859583" y="151159"/>
                  </a:lnTo>
                  <a:lnTo>
                    <a:pt x="2811374" y="134560"/>
                  </a:lnTo>
                  <a:lnTo>
                    <a:pt x="2762408" y="118848"/>
                  </a:lnTo>
                  <a:lnTo>
                    <a:pt x="2712708" y="104036"/>
                  </a:lnTo>
                  <a:lnTo>
                    <a:pt x="2662296" y="90142"/>
                  </a:lnTo>
                  <a:lnTo>
                    <a:pt x="2611196" y="77179"/>
                  </a:lnTo>
                  <a:lnTo>
                    <a:pt x="2559430" y="65165"/>
                  </a:lnTo>
                  <a:lnTo>
                    <a:pt x="2507022" y="54114"/>
                  </a:lnTo>
                  <a:lnTo>
                    <a:pt x="2453993" y="44042"/>
                  </a:lnTo>
                  <a:lnTo>
                    <a:pt x="2400368" y="34964"/>
                  </a:lnTo>
                  <a:lnTo>
                    <a:pt x="2346169" y="26896"/>
                  </a:lnTo>
                  <a:lnTo>
                    <a:pt x="2291419" y="19853"/>
                  </a:lnTo>
                  <a:lnTo>
                    <a:pt x="2236140" y="13851"/>
                  </a:lnTo>
                  <a:lnTo>
                    <a:pt x="2180356" y="8906"/>
                  </a:lnTo>
                  <a:lnTo>
                    <a:pt x="2124090" y="5033"/>
                  </a:lnTo>
                  <a:lnTo>
                    <a:pt x="2067364" y="2247"/>
                  </a:lnTo>
                  <a:lnTo>
                    <a:pt x="2010201" y="564"/>
                  </a:lnTo>
                  <a:lnTo>
                    <a:pt x="1952625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5175" y="2228850"/>
              <a:ext cx="3905250" cy="2647950"/>
            </a:xfrm>
            <a:custGeom>
              <a:avLst/>
              <a:gdLst/>
              <a:ahLst/>
              <a:cxnLst/>
              <a:rect l="l" t="t" r="r" b="b"/>
              <a:pathLst>
                <a:path w="3905250" h="2647950">
                  <a:moveTo>
                    <a:pt x="1952625" y="0"/>
                  </a:moveTo>
                  <a:lnTo>
                    <a:pt x="1895048" y="564"/>
                  </a:lnTo>
                  <a:lnTo>
                    <a:pt x="1837885" y="2247"/>
                  </a:lnTo>
                  <a:lnTo>
                    <a:pt x="1781159" y="5033"/>
                  </a:lnTo>
                  <a:lnTo>
                    <a:pt x="1724893" y="8906"/>
                  </a:lnTo>
                  <a:lnTo>
                    <a:pt x="1669109" y="13851"/>
                  </a:lnTo>
                  <a:lnTo>
                    <a:pt x="1613830" y="19853"/>
                  </a:lnTo>
                  <a:lnTo>
                    <a:pt x="1559080" y="26896"/>
                  </a:lnTo>
                  <a:lnTo>
                    <a:pt x="1504881" y="34964"/>
                  </a:lnTo>
                  <a:lnTo>
                    <a:pt x="1451256" y="44042"/>
                  </a:lnTo>
                  <a:lnTo>
                    <a:pt x="1398227" y="54114"/>
                  </a:lnTo>
                  <a:lnTo>
                    <a:pt x="1345819" y="65165"/>
                  </a:lnTo>
                  <a:lnTo>
                    <a:pt x="1294053" y="77179"/>
                  </a:lnTo>
                  <a:lnTo>
                    <a:pt x="1242953" y="90142"/>
                  </a:lnTo>
                  <a:lnTo>
                    <a:pt x="1192541" y="104036"/>
                  </a:lnTo>
                  <a:lnTo>
                    <a:pt x="1142841" y="118848"/>
                  </a:lnTo>
                  <a:lnTo>
                    <a:pt x="1093875" y="134560"/>
                  </a:lnTo>
                  <a:lnTo>
                    <a:pt x="1045666" y="151159"/>
                  </a:lnTo>
                  <a:lnTo>
                    <a:pt x="998237" y="168627"/>
                  </a:lnTo>
                  <a:lnTo>
                    <a:pt x="951611" y="186951"/>
                  </a:lnTo>
                  <a:lnTo>
                    <a:pt x="905810" y="206113"/>
                  </a:lnTo>
                  <a:lnTo>
                    <a:pt x="860859" y="226099"/>
                  </a:lnTo>
                  <a:lnTo>
                    <a:pt x="816778" y="246894"/>
                  </a:lnTo>
                  <a:lnTo>
                    <a:pt x="773593" y="268481"/>
                  </a:lnTo>
                  <a:lnTo>
                    <a:pt x="731324" y="290845"/>
                  </a:lnTo>
                  <a:lnTo>
                    <a:pt x="689996" y="313970"/>
                  </a:lnTo>
                  <a:lnTo>
                    <a:pt x="649630" y="337842"/>
                  </a:lnTo>
                  <a:lnTo>
                    <a:pt x="610251" y="362445"/>
                  </a:lnTo>
                  <a:lnTo>
                    <a:pt x="571880" y="387762"/>
                  </a:lnTo>
                  <a:lnTo>
                    <a:pt x="534542" y="413779"/>
                  </a:lnTo>
                  <a:lnTo>
                    <a:pt x="498257" y="440480"/>
                  </a:lnTo>
                  <a:lnTo>
                    <a:pt x="463051" y="467850"/>
                  </a:lnTo>
                  <a:lnTo>
                    <a:pt x="428944" y="495873"/>
                  </a:lnTo>
                  <a:lnTo>
                    <a:pt x="395961" y="524533"/>
                  </a:lnTo>
                  <a:lnTo>
                    <a:pt x="364124" y="553815"/>
                  </a:lnTo>
                  <a:lnTo>
                    <a:pt x="333456" y="583703"/>
                  </a:lnTo>
                  <a:lnTo>
                    <a:pt x="303980" y="614183"/>
                  </a:lnTo>
                  <a:lnTo>
                    <a:pt x="275719" y="645238"/>
                  </a:lnTo>
                  <a:lnTo>
                    <a:pt x="248695" y="676853"/>
                  </a:lnTo>
                  <a:lnTo>
                    <a:pt x="222932" y="709012"/>
                  </a:lnTo>
                  <a:lnTo>
                    <a:pt x="198453" y="741700"/>
                  </a:lnTo>
                  <a:lnTo>
                    <a:pt x="175279" y="774901"/>
                  </a:lnTo>
                  <a:lnTo>
                    <a:pt x="153435" y="808601"/>
                  </a:lnTo>
                  <a:lnTo>
                    <a:pt x="132943" y="842782"/>
                  </a:lnTo>
                  <a:lnTo>
                    <a:pt x="113826" y="877431"/>
                  </a:lnTo>
                  <a:lnTo>
                    <a:pt x="96107" y="912530"/>
                  </a:lnTo>
                  <a:lnTo>
                    <a:pt x="79809" y="948066"/>
                  </a:lnTo>
                  <a:lnTo>
                    <a:pt x="64954" y="984021"/>
                  </a:lnTo>
                  <a:lnTo>
                    <a:pt x="51566" y="1020382"/>
                  </a:lnTo>
                  <a:lnTo>
                    <a:pt x="39667" y="1057132"/>
                  </a:lnTo>
                  <a:lnTo>
                    <a:pt x="29280" y="1094255"/>
                  </a:lnTo>
                  <a:lnTo>
                    <a:pt x="20429" y="1131737"/>
                  </a:lnTo>
                  <a:lnTo>
                    <a:pt x="13135" y="1169561"/>
                  </a:lnTo>
                  <a:lnTo>
                    <a:pt x="7423" y="1207712"/>
                  </a:lnTo>
                  <a:lnTo>
                    <a:pt x="3314" y="1246175"/>
                  </a:lnTo>
                  <a:lnTo>
                    <a:pt x="832" y="1284935"/>
                  </a:lnTo>
                  <a:lnTo>
                    <a:pt x="0" y="1323975"/>
                  </a:lnTo>
                  <a:lnTo>
                    <a:pt x="832" y="1363014"/>
                  </a:lnTo>
                  <a:lnTo>
                    <a:pt x="3314" y="1401774"/>
                  </a:lnTo>
                  <a:lnTo>
                    <a:pt x="7423" y="1440237"/>
                  </a:lnTo>
                  <a:lnTo>
                    <a:pt x="13135" y="1478388"/>
                  </a:lnTo>
                  <a:lnTo>
                    <a:pt x="20429" y="1516212"/>
                  </a:lnTo>
                  <a:lnTo>
                    <a:pt x="29280" y="1553694"/>
                  </a:lnTo>
                  <a:lnTo>
                    <a:pt x="39667" y="1590817"/>
                  </a:lnTo>
                  <a:lnTo>
                    <a:pt x="51566" y="1627567"/>
                  </a:lnTo>
                  <a:lnTo>
                    <a:pt x="64954" y="1663928"/>
                  </a:lnTo>
                  <a:lnTo>
                    <a:pt x="79809" y="1699883"/>
                  </a:lnTo>
                  <a:lnTo>
                    <a:pt x="96107" y="1735419"/>
                  </a:lnTo>
                  <a:lnTo>
                    <a:pt x="113826" y="1770518"/>
                  </a:lnTo>
                  <a:lnTo>
                    <a:pt x="132943" y="1805167"/>
                  </a:lnTo>
                  <a:lnTo>
                    <a:pt x="153435" y="1839348"/>
                  </a:lnTo>
                  <a:lnTo>
                    <a:pt x="175279" y="1873048"/>
                  </a:lnTo>
                  <a:lnTo>
                    <a:pt x="198453" y="1906249"/>
                  </a:lnTo>
                  <a:lnTo>
                    <a:pt x="222932" y="1938937"/>
                  </a:lnTo>
                  <a:lnTo>
                    <a:pt x="248695" y="1971096"/>
                  </a:lnTo>
                  <a:lnTo>
                    <a:pt x="275719" y="2002711"/>
                  </a:lnTo>
                  <a:lnTo>
                    <a:pt x="303980" y="2033766"/>
                  </a:lnTo>
                  <a:lnTo>
                    <a:pt x="333456" y="2064246"/>
                  </a:lnTo>
                  <a:lnTo>
                    <a:pt x="364124" y="2094134"/>
                  </a:lnTo>
                  <a:lnTo>
                    <a:pt x="395961" y="2123416"/>
                  </a:lnTo>
                  <a:lnTo>
                    <a:pt x="428944" y="2152076"/>
                  </a:lnTo>
                  <a:lnTo>
                    <a:pt x="463051" y="2180099"/>
                  </a:lnTo>
                  <a:lnTo>
                    <a:pt x="498257" y="2207469"/>
                  </a:lnTo>
                  <a:lnTo>
                    <a:pt x="534542" y="2234170"/>
                  </a:lnTo>
                  <a:lnTo>
                    <a:pt x="571880" y="2260187"/>
                  </a:lnTo>
                  <a:lnTo>
                    <a:pt x="610251" y="2285504"/>
                  </a:lnTo>
                  <a:lnTo>
                    <a:pt x="649630" y="2310107"/>
                  </a:lnTo>
                  <a:lnTo>
                    <a:pt x="689996" y="2333979"/>
                  </a:lnTo>
                  <a:lnTo>
                    <a:pt x="731324" y="2357104"/>
                  </a:lnTo>
                  <a:lnTo>
                    <a:pt x="773593" y="2379468"/>
                  </a:lnTo>
                  <a:lnTo>
                    <a:pt x="816778" y="2401055"/>
                  </a:lnTo>
                  <a:lnTo>
                    <a:pt x="860859" y="2421850"/>
                  </a:lnTo>
                  <a:lnTo>
                    <a:pt x="905810" y="2441836"/>
                  </a:lnTo>
                  <a:lnTo>
                    <a:pt x="951611" y="2460998"/>
                  </a:lnTo>
                  <a:lnTo>
                    <a:pt x="998237" y="2479322"/>
                  </a:lnTo>
                  <a:lnTo>
                    <a:pt x="1045666" y="2496790"/>
                  </a:lnTo>
                  <a:lnTo>
                    <a:pt x="1093875" y="2513389"/>
                  </a:lnTo>
                  <a:lnTo>
                    <a:pt x="1142841" y="2529101"/>
                  </a:lnTo>
                  <a:lnTo>
                    <a:pt x="1192541" y="2543913"/>
                  </a:lnTo>
                  <a:lnTo>
                    <a:pt x="1242953" y="2557807"/>
                  </a:lnTo>
                  <a:lnTo>
                    <a:pt x="1294053" y="2570770"/>
                  </a:lnTo>
                  <a:lnTo>
                    <a:pt x="1345819" y="2582784"/>
                  </a:lnTo>
                  <a:lnTo>
                    <a:pt x="1398227" y="2593835"/>
                  </a:lnTo>
                  <a:lnTo>
                    <a:pt x="1451256" y="2603907"/>
                  </a:lnTo>
                  <a:lnTo>
                    <a:pt x="1504881" y="2612985"/>
                  </a:lnTo>
                  <a:lnTo>
                    <a:pt x="1559080" y="2621053"/>
                  </a:lnTo>
                  <a:lnTo>
                    <a:pt x="1613830" y="2628096"/>
                  </a:lnTo>
                  <a:lnTo>
                    <a:pt x="1669109" y="2634098"/>
                  </a:lnTo>
                  <a:lnTo>
                    <a:pt x="1724893" y="2639043"/>
                  </a:lnTo>
                  <a:lnTo>
                    <a:pt x="1781159" y="2642916"/>
                  </a:lnTo>
                  <a:lnTo>
                    <a:pt x="1837885" y="2645702"/>
                  </a:lnTo>
                  <a:lnTo>
                    <a:pt x="1895048" y="2647385"/>
                  </a:lnTo>
                  <a:lnTo>
                    <a:pt x="1952625" y="2647950"/>
                  </a:lnTo>
                  <a:lnTo>
                    <a:pt x="2010201" y="2647385"/>
                  </a:lnTo>
                  <a:lnTo>
                    <a:pt x="2067364" y="2645702"/>
                  </a:lnTo>
                  <a:lnTo>
                    <a:pt x="2124090" y="2642916"/>
                  </a:lnTo>
                  <a:lnTo>
                    <a:pt x="2180356" y="2639043"/>
                  </a:lnTo>
                  <a:lnTo>
                    <a:pt x="2236140" y="2634098"/>
                  </a:lnTo>
                  <a:lnTo>
                    <a:pt x="2291419" y="2628096"/>
                  </a:lnTo>
                  <a:lnTo>
                    <a:pt x="2346169" y="2621053"/>
                  </a:lnTo>
                  <a:lnTo>
                    <a:pt x="2400368" y="2612985"/>
                  </a:lnTo>
                  <a:lnTo>
                    <a:pt x="2453993" y="2603907"/>
                  </a:lnTo>
                  <a:lnTo>
                    <a:pt x="2507022" y="2593835"/>
                  </a:lnTo>
                  <a:lnTo>
                    <a:pt x="2559430" y="2582784"/>
                  </a:lnTo>
                  <a:lnTo>
                    <a:pt x="2611196" y="2570770"/>
                  </a:lnTo>
                  <a:lnTo>
                    <a:pt x="2662296" y="2557807"/>
                  </a:lnTo>
                  <a:lnTo>
                    <a:pt x="2712708" y="2543913"/>
                  </a:lnTo>
                  <a:lnTo>
                    <a:pt x="2762408" y="2529101"/>
                  </a:lnTo>
                  <a:lnTo>
                    <a:pt x="2811374" y="2513389"/>
                  </a:lnTo>
                  <a:lnTo>
                    <a:pt x="2859583" y="2496790"/>
                  </a:lnTo>
                  <a:lnTo>
                    <a:pt x="2907012" y="2479322"/>
                  </a:lnTo>
                  <a:lnTo>
                    <a:pt x="2953638" y="2460998"/>
                  </a:lnTo>
                  <a:lnTo>
                    <a:pt x="2999439" y="2441836"/>
                  </a:lnTo>
                  <a:lnTo>
                    <a:pt x="3044390" y="2421850"/>
                  </a:lnTo>
                  <a:lnTo>
                    <a:pt x="3088471" y="2401055"/>
                  </a:lnTo>
                  <a:lnTo>
                    <a:pt x="3131656" y="2379468"/>
                  </a:lnTo>
                  <a:lnTo>
                    <a:pt x="3173925" y="2357104"/>
                  </a:lnTo>
                  <a:lnTo>
                    <a:pt x="3215253" y="2333979"/>
                  </a:lnTo>
                  <a:lnTo>
                    <a:pt x="3255619" y="2310107"/>
                  </a:lnTo>
                  <a:lnTo>
                    <a:pt x="3294998" y="2285504"/>
                  </a:lnTo>
                  <a:lnTo>
                    <a:pt x="3333369" y="2260187"/>
                  </a:lnTo>
                  <a:lnTo>
                    <a:pt x="3370707" y="2234170"/>
                  </a:lnTo>
                  <a:lnTo>
                    <a:pt x="3406992" y="2207469"/>
                  </a:lnTo>
                  <a:lnTo>
                    <a:pt x="3442198" y="2180099"/>
                  </a:lnTo>
                  <a:lnTo>
                    <a:pt x="3476305" y="2152076"/>
                  </a:lnTo>
                  <a:lnTo>
                    <a:pt x="3509288" y="2123416"/>
                  </a:lnTo>
                  <a:lnTo>
                    <a:pt x="3541125" y="2094134"/>
                  </a:lnTo>
                  <a:lnTo>
                    <a:pt x="3571793" y="2064246"/>
                  </a:lnTo>
                  <a:lnTo>
                    <a:pt x="3601269" y="2033766"/>
                  </a:lnTo>
                  <a:lnTo>
                    <a:pt x="3629530" y="2002711"/>
                  </a:lnTo>
                  <a:lnTo>
                    <a:pt x="3656554" y="1971096"/>
                  </a:lnTo>
                  <a:lnTo>
                    <a:pt x="3682317" y="1938937"/>
                  </a:lnTo>
                  <a:lnTo>
                    <a:pt x="3706796" y="1906249"/>
                  </a:lnTo>
                  <a:lnTo>
                    <a:pt x="3729970" y="1873048"/>
                  </a:lnTo>
                  <a:lnTo>
                    <a:pt x="3751814" y="1839348"/>
                  </a:lnTo>
                  <a:lnTo>
                    <a:pt x="3772306" y="1805167"/>
                  </a:lnTo>
                  <a:lnTo>
                    <a:pt x="3791423" y="1770518"/>
                  </a:lnTo>
                  <a:lnTo>
                    <a:pt x="3809142" y="1735419"/>
                  </a:lnTo>
                  <a:lnTo>
                    <a:pt x="3825440" y="1699883"/>
                  </a:lnTo>
                  <a:lnTo>
                    <a:pt x="3840295" y="1663928"/>
                  </a:lnTo>
                  <a:lnTo>
                    <a:pt x="3853683" y="1627567"/>
                  </a:lnTo>
                  <a:lnTo>
                    <a:pt x="3865582" y="1590817"/>
                  </a:lnTo>
                  <a:lnTo>
                    <a:pt x="3875969" y="1553694"/>
                  </a:lnTo>
                  <a:lnTo>
                    <a:pt x="3884820" y="1516212"/>
                  </a:lnTo>
                  <a:lnTo>
                    <a:pt x="3892114" y="1478388"/>
                  </a:lnTo>
                  <a:lnTo>
                    <a:pt x="3897826" y="1440237"/>
                  </a:lnTo>
                  <a:lnTo>
                    <a:pt x="3901935" y="1401774"/>
                  </a:lnTo>
                  <a:lnTo>
                    <a:pt x="3904417" y="1363014"/>
                  </a:lnTo>
                  <a:lnTo>
                    <a:pt x="3905250" y="1323975"/>
                  </a:lnTo>
                  <a:lnTo>
                    <a:pt x="3904417" y="1284935"/>
                  </a:lnTo>
                  <a:lnTo>
                    <a:pt x="3901935" y="1246175"/>
                  </a:lnTo>
                  <a:lnTo>
                    <a:pt x="3897826" y="1207712"/>
                  </a:lnTo>
                  <a:lnTo>
                    <a:pt x="3892114" y="1169561"/>
                  </a:lnTo>
                  <a:lnTo>
                    <a:pt x="3884820" y="1131737"/>
                  </a:lnTo>
                  <a:lnTo>
                    <a:pt x="3875969" y="1094255"/>
                  </a:lnTo>
                  <a:lnTo>
                    <a:pt x="3865582" y="1057132"/>
                  </a:lnTo>
                  <a:lnTo>
                    <a:pt x="3853683" y="1020382"/>
                  </a:lnTo>
                  <a:lnTo>
                    <a:pt x="3840295" y="984021"/>
                  </a:lnTo>
                  <a:lnTo>
                    <a:pt x="3825440" y="948066"/>
                  </a:lnTo>
                  <a:lnTo>
                    <a:pt x="3809142" y="912530"/>
                  </a:lnTo>
                  <a:lnTo>
                    <a:pt x="3791423" y="877431"/>
                  </a:lnTo>
                  <a:lnTo>
                    <a:pt x="3772306" y="842782"/>
                  </a:lnTo>
                  <a:lnTo>
                    <a:pt x="3751814" y="808601"/>
                  </a:lnTo>
                  <a:lnTo>
                    <a:pt x="3729970" y="774901"/>
                  </a:lnTo>
                  <a:lnTo>
                    <a:pt x="3706796" y="741700"/>
                  </a:lnTo>
                  <a:lnTo>
                    <a:pt x="3682317" y="709012"/>
                  </a:lnTo>
                  <a:lnTo>
                    <a:pt x="3656554" y="676853"/>
                  </a:lnTo>
                  <a:lnTo>
                    <a:pt x="3629530" y="645238"/>
                  </a:lnTo>
                  <a:lnTo>
                    <a:pt x="3601269" y="614183"/>
                  </a:lnTo>
                  <a:lnTo>
                    <a:pt x="3571793" y="583703"/>
                  </a:lnTo>
                  <a:lnTo>
                    <a:pt x="3541125" y="553815"/>
                  </a:lnTo>
                  <a:lnTo>
                    <a:pt x="3509288" y="524533"/>
                  </a:lnTo>
                  <a:lnTo>
                    <a:pt x="3476305" y="495873"/>
                  </a:lnTo>
                  <a:lnTo>
                    <a:pt x="3442198" y="467850"/>
                  </a:lnTo>
                  <a:lnTo>
                    <a:pt x="3406992" y="440480"/>
                  </a:lnTo>
                  <a:lnTo>
                    <a:pt x="3370707" y="413779"/>
                  </a:lnTo>
                  <a:lnTo>
                    <a:pt x="3333368" y="387762"/>
                  </a:lnTo>
                  <a:lnTo>
                    <a:pt x="3294998" y="362445"/>
                  </a:lnTo>
                  <a:lnTo>
                    <a:pt x="3255619" y="337842"/>
                  </a:lnTo>
                  <a:lnTo>
                    <a:pt x="3215253" y="313970"/>
                  </a:lnTo>
                  <a:lnTo>
                    <a:pt x="3173925" y="290845"/>
                  </a:lnTo>
                  <a:lnTo>
                    <a:pt x="3131656" y="268481"/>
                  </a:lnTo>
                  <a:lnTo>
                    <a:pt x="3088471" y="246894"/>
                  </a:lnTo>
                  <a:lnTo>
                    <a:pt x="3044390" y="226099"/>
                  </a:lnTo>
                  <a:lnTo>
                    <a:pt x="2999439" y="206113"/>
                  </a:lnTo>
                  <a:lnTo>
                    <a:pt x="2953638" y="186951"/>
                  </a:lnTo>
                  <a:lnTo>
                    <a:pt x="2907012" y="168627"/>
                  </a:lnTo>
                  <a:lnTo>
                    <a:pt x="2859583" y="151159"/>
                  </a:lnTo>
                  <a:lnTo>
                    <a:pt x="2811374" y="134560"/>
                  </a:lnTo>
                  <a:lnTo>
                    <a:pt x="2762408" y="118848"/>
                  </a:lnTo>
                  <a:lnTo>
                    <a:pt x="2712708" y="104036"/>
                  </a:lnTo>
                  <a:lnTo>
                    <a:pt x="2662296" y="90142"/>
                  </a:lnTo>
                  <a:lnTo>
                    <a:pt x="2611196" y="77179"/>
                  </a:lnTo>
                  <a:lnTo>
                    <a:pt x="2559430" y="65165"/>
                  </a:lnTo>
                  <a:lnTo>
                    <a:pt x="2507022" y="54114"/>
                  </a:lnTo>
                  <a:lnTo>
                    <a:pt x="2453993" y="44042"/>
                  </a:lnTo>
                  <a:lnTo>
                    <a:pt x="2400368" y="34964"/>
                  </a:lnTo>
                  <a:lnTo>
                    <a:pt x="2346169" y="26896"/>
                  </a:lnTo>
                  <a:lnTo>
                    <a:pt x="2291419" y="19853"/>
                  </a:lnTo>
                  <a:lnTo>
                    <a:pt x="2236140" y="13851"/>
                  </a:lnTo>
                  <a:lnTo>
                    <a:pt x="2180356" y="8906"/>
                  </a:lnTo>
                  <a:lnTo>
                    <a:pt x="2124090" y="5033"/>
                  </a:lnTo>
                  <a:lnTo>
                    <a:pt x="2067364" y="2247"/>
                  </a:lnTo>
                  <a:lnTo>
                    <a:pt x="2010201" y="564"/>
                  </a:lnTo>
                  <a:lnTo>
                    <a:pt x="19526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05175" y="2228850"/>
              <a:ext cx="3905250" cy="2647950"/>
            </a:xfrm>
            <a:custGeom>
              <a:avLst/>
              <a:gdLst/>
              <a:ahLst/>
              <a:cxnLst/>
              <a:rect l="l" t="t" r="r" b="b"/>
              <a:pathLst>
                <a:path w="3905250" h="2647950">
                  <a:moveTo>
                    <a:pt x="1952625" y="0"/>
                  </a:moveTo>
                  <a:lnTo>
                    <a:pt x="1895048" y="564"/>
                  </a:lnTo>
                  <a:lnTo>
                    <a:pt x="1837885" y="2247"/>
                  </a:lnTo>
                  <a:lnTo>
                    <a:pt x="1781159" y="5033"/>
                  </a:lnTo>
                  <a:lnTo>
                    <a:pt x="1724893" y="8906"/>
                  </a:lnTo>
                  <a:lnTo>
                    <a:pt x="1669109" y="13851"/>
                  </a:lnTo>
                  <a:lnTo>
                    <a:pt x="1613830" y="19853"/>
                  </a:lnTo>
                  <a:lnTo>
                    <a:pt x="1559080" y="26896"/>
                  </a:lnTo>
                  <a:lnTo>
                    <a:pt x="1504881" y="34964"/>
                  </a:lnTo>
                  <a:lnTo>
                    <a:pt x="1451256" y="44042"/>
                  </a:lnTo>
                  <a:lnTo>
                    <a:pt x="1398227" y="54114"/>
                  </a:lnTo>
                  <a:lnTo>
                    <a:pt x="1345819" y="65165"/>
                  </a:lnTo>
                  <a:lnTo>
                    <a:pt x="1294053" y="77179"/>
                  </a:lnTo>
                  <a:lnTo>
                    <a:pt x="1242953" y="90142"/>
                  </a:lnTo>
                  <a:lnTo>
                    <a:pt x="1192541" y="104036"/>
                  </a:lnTo>
                  <a:lnTo>
                    <a:pt x="1142841" y="118848"/>
                  </a:lnTo>
                  <a:lnTo>
                    <a:pt x="1093875" y="134560"/>
                  </a:lnTo>
                  <a:lnTo>
                    <a:pt x="1045666" y="151159"/>
                  </a:lnTo>
                  <a:lnTo>
                    <a:pt x="998237" y="168627"/>
                  </a:lnTo>
                  <a:lnTo>
                    <a:pt x="951611" y="186951"/>
                  </a:lnTo>
                  <a:lnTo>
                    <a:pt x="905810" y="206113"/>
                  </a:lnTo>
                  <a:lnTo>
                    <a:pt x="860859" y="226099"/>
                  </a:lnTo>
                  <a:lnTo>
                    <a:pt x="816778" y="246894"/>
                  </a:lnTo>
                  <a:lnTo>
                    <a:pt x="773593" y="268481"/>
                  </a:lnTo>
                  <a:lnTo>
                    <a:pt x="731324" y="290845"/>
                  </a:lnTo>
                  <a:lnTo>
                    <a:pt x="689996" y="313970"/>
                  </a:lnTo>
                  <a:lnTo>
                    <a:pt x="649630" y="337842"/>
                  </a:lnTo>
                  <a:lnTo>
                    <a:pt x="610251" y="362445"/>
                  </a:lnTo>
                  <a:lnTo>
                    <a:pt x="571880" y="387762"/>
                  </a:lnTo>
                  <a:lnTo>
                    <a:pt x="534542" y="413779"/>
                  </a:lnTo>
                  <a:lnTo>
                    <a:pt x="498257" y="440480"/>
                  </a:lnTo>
                  <a:lnTo>
                    <a:pt x="463051" y="467850"/>
                  </a:lnTo>
                  <a:lnTo>
                    <a:pt x="428944" y="495873"/>
                  </a:lnTo>
                  <a:lnTo>
                    <a:pt x="395961" y="524533"/>
                  </a:lnTo>
                  <a:lnTo>
                    <a:pt x="364124" y="553815"/>
                  </a:lnTo>
                  <a:lnTo>
                    <a:pt x="333456" y="583703"/>
                  </a:lnTo>
                  <a:lnTo>
                    <a:pt x="303980" y="614183"/>
                  </a:lnTo>
                  <a:lnTo>
                    <a:pt x="275719" y="645238"/>
                  </a:lnTo>
                  <a:lnTo>
                    <a:pt x="248695" y="676853"/>
                  </a:lnTo>
                  <a:lnTo>
                    <a:pt x="222932" y="709012"/>
                  </a:lnTo>
                  <a:lnTo>
                    <a:pt x="198453" y="741700"/>
                  </a:lnTo>
                  <a:lnTo>
                    <a:pt x="175279" y="774901"/>
                  </a:lnTo>
                  <a:lnTo>
                    <a:pt x="153435" y="808601"/>
                  </a:lnTo>
                  <a:lnTo>
                    <a:pt x="132943" y="842782"/>
                  </a:lnTo>
                  <a:lnTo>
                    <a:pt x="113826" y="877431"/>
                  </a:lnTo>
                  <a:lnTo>
                    <a:pt x="96107" y="912530"/>
                  </a:lnTo>
                  <a:lnTo>
                    <a:pt x="79809" y="948066"/>
                  </a:lnTo>
                  <a:lnTo>
                    <a:pt x="64954" y="984021"/>
                  </a:lnTo>
                  <a:lnTo>
                    <a:pt x="51566" y="1020382"/>
                  </a:lnTo>
                  <a:lnTo>
                    <a:pt x="39667" y="1057132"/>
                  </a:lnTo>
                  <a:lnTo>
                    <a:pt x="29280" y="1094255"/>
                  </a:lnTo>
                  <a:lnTo>
                    <a:pt x="20429" y="1131737"/>
                  </a:lnTo>
                  <a:lnTo>
                    <a:pt x="13135" y="1169561"/>
                  </a:lnTo>
                  <a:lnTo>
                    <a:pt x="7423" y="1207712"/>
                  </a:lnTo>
                  <a:lnTo>
                    <a:pt x="3314" y="1246175"/>
                  </a:lnTo>
                  <a:lnTo>
                    <a:pt x="832" y="1284935"/>
                  </a:lnTo>
                  <a:lnTo>
                    <a:pt x="0" y="1323975"/>
                  </a:lnTo>
                  <a:lnTo>
                    <a:pt x="832" y="1363014"/>
                  </a:lnTo>
                  <a:lnTo>
                    <a:pt x="3314" y="1401774"/>
                  </a:lnTo>
                  <a:lnTo>
                    <a:pt x="7423" y="1440237"/>
                  </a:lnTo>
                  <a:lnTo>
                    <a:pt x="13135" y="1478388"/>
                  </a:lnTo>
                  <a:lnTo>
                    <a:pt x="20429" y="1516212"/>
                  </a:lnTo>
                  <a:lnTo>
                    <a:pt x="29280" y="1553694"/>
                  </a:lnTo>
                  <a:lnTo>
                    <a:pt x="39667" y="1590817"/>
                  </a:lnTo>
                  <a:lnTo>
                    <a:pt x="51566" y="1627567"/>
                  </a:lnTo>
                  <a:lnTo>
                    <a:pt x="64954" y="1663928"/>
                  </a:lnTo>
                  <a:lnTo>
                    <a:pt x="79809" y="1699883"/>
                  </a:lnTo>
                  <a:lnTo>
                    <a:pt x="96107" y="1735419"/>
                  </a:lnTo>
                  <a:lnTo>
                    <a:pt x="113826" y="1770518"/>
                  </a:lnTo>
                  <a:lnTo>
                    <a:pt x="132943" y="1805167"/>
                  </a:lnTo>
                  <a:lnTo>
                    <a:pt x="153435" y="1839348"/>
                  </a:lnTo>
                  <a:lnTo>
                    <a:pt x="175279" y="1873048"/>
                  </a:lnTo>
                  <a:lnTo>
                    <a:pt x="198453" y="1906249"/>
                  </a:lnTo>
                  <a:lnTo>
                    <a:pt x="222932" y="1938937"/>
                  </a:lnTo>
                  <a:lnTo>
                    <a:pt x="248695" y="1971096"/>
                  </a:lnTo>
                  <a:lnTo>
                    <a:pt x="275719" y="2002711"/>
                  </a:lnTo>
                  <a:lnTo>
                    <a:pt x="303980" y="2033766"/>
                  </a:lnTo>
                  <a:lnTo>
                    <a:pt x="333456" y="2064246"/>
                  </a:lnTo>
                  <a:lnTo>
                    <a:pt x="364124" y="2094134"/>
                  </a:lnTo>
                  <a:lnTo>
                    <a:pt x="395961" y="2123416"/>
                  </a:lnTo>
                  <a:lnTo>
                    <a:pt x="428944" y="2152076"/>
                  </a:lnTo>
                  <a:lnTo>
                    <a:pt x="463051" y="2180099"/>
                  </a:lnTo>
                  <a:lnTo>
                    <a:pt x="498257" y="2207469"/>
                  </a:lnTo>
                  <a:lnTo>
                    <a:pt x="534542" y="2234170"/>
                  </a:lnTo>
                  <a:lnTo>
                    <a:pt x="571880" y="2260187"/>
                  </a:lnTo>
                  <a:lnTo>
                    <a:pt x="610251" y="2285504"/>
                  </a:lnTo>
                  <a:lnTo>
                    <a:pt x="649630" y="2310107"/>
                  </a:lnTo>
                  <a:lnTo>
                    <a:pt x="689996" y="2333979"/>
                  </a:lnTo>
                  <a:lnTo>
                    <a:pt x="731324" y="2357104"/>
                  </a:lnTo>
                  <a:lnTo>
                    <a:pt x="773593" y="2379468"/>
                  </a:lnTo>
                  <a:lnTo>
                    <a:pt x="816778" y="2401055"/>
                  </a:lnTo>
                  <a:lnTo>
                    <a:pt x="860859" y="2421850"/>
                  </a:lnTo>
                  <a:lnTo>
                    <a:pt x="905810" y="2441836"/>
                  </a:lnTo>
                  <a:lnTo>
                    <a:pt x="951611" y="2460998"/>
                  </a:lnTo>
                  <a:lnTo>
                    <a:pt x="998237" y="2479322"/>
                  </a:lnTo>
                  <a:lnTo>
                    <a:pt x="1045666" y="2496790"/>
                  </a:lnTo>
                  <a:lnTo>
                    <a:pt x="1093875" y="2513389"/>
                  </a:lnTo>
                  <a:lnTo>
                    <a:pt x="1142841" y="2529101"/>
                  </a:lnTo>
                  <a:lnTo>
                    <a:pt x="1192541" y="2543913"/>
                  </a:lnTo>
                  <a:lnTo>
                    <a:pt x="1242953" y="2557807"/>
                  </a:lnTo>
                  <a:lnTo>
                    <a:pt x="1294053" y="2570770"/>
                  </a:lnTo>
                  <a:lnTo>
                    <a:pt x="1345819" y="2582784"/>
                  </a:lnTo>
                  <a:lnTo>
                    <a:pt x="1398227" y="2593835"/>
                  </a:lnTo>
                  <a:lnTo>
                    <a:pt x="1451256" y="2603907"/>
                  </a:lnTo>
                  <a:lnTo>
                    <a:pt x="1504881" y="2612985"/>
                  </a:lnTo>
                  <a:lnTo>
                    <a:pt x="1559080" y="2621053"/>
                  </a:lnTo>
                  <a:lnTo>
                    <a:pt x="1613830" y="2628096"/>
                  </a:lnTo>
                  <a:lnTo>
                    <a:pt x="1669109" y="2634098"/>
                  </a:lnTo>
                  <a:lnTo>
                    <a:pt x="1724893" y="2639043"/>
                  </a:lnTo>
                  <a:lnTo>
                    <a:pt x="1781159" y="2642916"/>
                  </a:lnTo>
                  <a:lnTo>
                    <a:pt x="1837885" y="2645702"/>
                  </a:lnTo>
                  <a:lnTo>
                    <a:pt x="1895048" y="2647385"/>
                  </a:lnTo>
                  <a:lnTo>
                    <a:pt x="1952625" y="2647950"/>
                  </a:lnTo>
                  <a:lnTo>
                    <a:pt x="2010201" y="2647385"/>
                  </a:lnTo>
                  <a:lnTo>
                    <a:pt x="2067364" y="2645702"/>
                  </a:lnTo>
                  <a:lnTo>
                    <a:pt x="2124090" y="2642916"/>
                  </a:lnTo>
                  <a:lnTo>
                    <a:pt x="2180356" y="2639043"/>
                  </a:lnTo>
                  <a:lnTo>
                    <a:pt x="2236140" y="2634098"/>
                  </a:lnTo>
                  <a:lnTo>
                    <a:pt x="2291419" y="2628096"/>
                  </a:lnTo>
                  <a:lnTo>
                    <a:pt x="2346169" y="2621053"/>
                  </a:lnTo>
                  <a:lnTo>
                    <a:pt x="2400368" y="2612985"/>
                  </a:lnTo>
                  <a:lnTo>
                    <a:pt x="2453993" y="2603907"/>
                  </a:lnTo>
                  <a:lnTo>
                    <a:pt x="2507022" y="2593835"/>
                  </a:lnTo>
                  <a:lnTo>
                    <a:pt x="2559430" y="2582784"/>
                  </a:lnTo>
                  <a:lnTo>
                    <a:pt x="2611196" y="2570770"/>
                  </a:lnTo>
                  <a:lnTo>
                    <a:pt x="2662296" y="2557807"/>
                  </a:lnTo>
                  <a:lnTo>
                    <a:pt x="2712708" y="2543913"/>
                  </a:lnTo>
                  <a:lnTo>
                    <a:pt x="2762408" y="2529101"/>
                  </a:lnTo>
                  <a:lnTo>
                    <a:pt x="2811374" y="2513389"/>
                  </a:lnTo>
                  <a:lnTo>
                    <a:pt x="2859583" y="2496790"/>
                  </a:lnTo>
                  <a:lnTo>
                    <a:pt x="2907012" y="2479322"/>
                  </a:lnTo>
                  <a:lnTo>
                    <a:pt x="2953638" y="2460998"/>
                  </a:lnTo>
                  <a:lnTo>
                    <a:pt x="2999439" y="2441836"/>
                  </a:lnTo>
                  <a:lnTo>
                    <a:pt x="3044390" y="2421850"/>
                  </a:lnTo>
                  <a:lnTo>
                    <a:pt x="3088471" y="2401055"/>
                  </a:lnTo>
                  <a:lnTo>
                    <a:pt x="3131656" y="2379468"/>
                  </a:lnTo>
                  <a:lnTo>
                    <a:pt x="3173925" y="2357104"/>
                  </a:lnTo>
                  <a:lnTo>
                    <a:pt x="3215253" y="2333979"/>
                  </a:lnTo>
                  <a:lnTo>
                    <a:pt x="3255619" y="2310107"/>
                  </a:lnTo>
                  <a:lnTo>
                    <a:pt x="3294998" y="2285504"/>
                  </a:lnTo>
                  <a:lnTo>
                    <a:pt x="3333369" y="2260187"/>
                  </a:lnTo>
                  <a:lnTo>
                    <a:pt x="3370707" y="2234170"/>
                  </a:lnTo>
                  <a:lnTo>
                    <a:pt x="3406992" y="2207469"/>
                  </a:lnTo>
                  <a:lnTo>
                    <a:pt x="3442198" y="2180099"/>
                  </a:lnTo>
                  <a:lnTo>
                    <a:pt x="3476305" y="2152076"/>
                  </a:lnTo>
                  <a:lnTo>
                    <a:pt x="3509288" y="2123416"/>
                  </a:lnTo>
                  <a:lnTo>
                    <a:pt x="3541125" y="2094134"/>
                  </a:lnTo>
                  <a:lnTo>
                    <a:pt x="3571793" y="2064246"/>
                  </a:lnTo>
                  <a:lnTo>
                    <a:pt x="3601269" y="2033766"/>
                  </a:lnTo>
                  <a:lnTo>
                    <a:pt x="3629530" y="2002711"/>
                  </a:lnTo>
                  <a:lnTo>
                    <a:pt x="3656554" y="1971096"/>
                  </a:lnTo>
                  <a:lnTo>
                    <a:pt x="3682317" y="1938937"/>
                  </a:lnTo>
                  <a:lnTo>
                    <a:pt x="3706796" y="1906249"/>
                  </a:lnTo>
                  <a:lnTo>
                    <a:pt x="3729970" y="1873048"/>
                  </a:lnTo>
                  <a:lnTo>
                    <a:pt x="3751814" y="1839348"/>
                  </a:lnTo>
                  <a:lnTo>
                    <a:pt x="3772306" y="1805167"/>
                  </a:lnTo>
                  <a:lnTo>
                    <a:pt x="3791423" y="1770518"/>
                  </a:lnTo>
                  <a:lnTo>
                    <a:pt x="3809142" y="1735419"/>
                  </a:lnTo>
                  <a:lnTo>
                    <a:pt x="3825440" y="1699883"/>
                  </a:lnTo>
                  <a:lnTo>
                    <a:pt x="3840295" y="1663928"/>
                  </a:lnTo>
                  <a:lnTo>
                    <a:pt x="3853683" y="1627567"/>
                  </a:lnTo>
                  <a:lnTo>
                    <a:pt x="3865582" y="1590817"/>
                  </a:lnTo>
                  <a:lnTo>
                    <a:pt x="3875969" y="1553694"/>
                  </a:lnTo>
                  <a:lnTo>
                    <a:pt x="3884820" y="1516212"/>
                  </a:lnTo>
                  <a:lnTo>
                    <a:pt x="3892114" y="1478388"/>
                  </a:lnTo>
                  <a:lnTo>
                    <a:pt x="3897826" y="1440237"/>
                  </a:lnTo>
                  <a:lnTo>
                    <a:pt x="3901935" y="1401774"/>
                  </a:lnTo>
                  <a:lnTo>
                    <a:pt x="3904417" y="1363014"/>
                  </a:lnTo>
                  <a:lnTo>
                    <a:pt x="3905250" y="1323975"/>
                  </a:lnTo>
                  <a:lnTo>
                    <a:pt x="3904417" y="1284935"/>
                  </a:lnTo>
                  <a:lnTo>
                    <a:pt x="3901935" y="1246175"/>
                  </a:lnTo>
                  <a:lnTo>
                    <a:pt x="3897826" y="1207712"/>
                  </a:lnTo>
                  <a:lnTo>
                    <a:pt x="3892114" y="1169561"/>
                  </a:lnTo>
                  <a:lnTo>
                    <a:pt x="3884820" y="1131737"/>
                  </a:lnTo>
                  <a:lnTo>
                    <a:pt x="3875969" y="1094255"/>
                  </a:lnTo>
                  <a:lnTo>
                    <a:pt x="3865582" y="1057132"/>
                  </a:lnTo>
                  <a:lnTo>
                    <a:pt x="3853683" y="1020382"/>
                  </a:lnTo>
                  <a:lnTo>
                    <a:pt x="3840295" y="984021"/>
                  </a:lnTo>
                  <a:lnTo>
                    <a:pt x="3825440" y="948066"/>
                  </a:lnTo>
                  <a:lnTo>
                    <a:pt x="3809142" y="912530"/>
                  </a:lnTo>
                  <a:lnTo>
                    <a:pt x="3791423" y="877431"/>
                  </a:lnTo>
                  <a:lnTo>
                    <a:pt x="3772306" y="842782"/>
                  </a:lnTo>
                  <a:lnTo>
                    <a:pt x="3751814" y="808601"/>
                  </a:lnTo>
                  <a:lnTo>
                    <a:pt x="3729970" y="774901"/>
                  </a:lnTo>
                  <a:lnTo>
                    <a:pt x="3706796" y="741700"/>
                  </a:lnTo>
                  <a:lnTo>
                    <a:pt x="3682317" y="709012"/>
                  </a:lnTo>
                  <a:lnTo>
                    <a:pt x="3656554" y="676853"/>
                  </a:lnTo>
                  <a:lnTo>
                    <a:pt x="3629530" y="645238"/>
                  </a:lnTo>
                  <a:lnTo>
                    <a:pt x="3601269" y="614183"/>
                  </a:lnTo>
                  <a:lnTo>
                    <a:pt x="3571793" y="583703"/>
                  </a:lnTo>
                  <a:lnTo>
                    <a:pt x="3541125" y="553815"/>
                  </a:lnTo>
                  <a:lnTo>
                    <a:pt x="3509288" y="524533"/>
                  </a:lnTo>
                  <a:lnTo>
                    <a:pt x="3476305" y="495873"/>
                  </a:lnTo>
                  <a:lnTo>
                    <a:pt x="3442198" y="467850"/>
                  </a:lnTo>
                  <a:lnTo>
                    <a:pt x="3406992" y="440480"/>
                  </a:lnTo>
                  <a:lnTo>
                    <a:pt x="3370707" y="413779"/>
                  </a:lnTo>
                  <a:lnTo>
                    <a:pt x="3333368" y="387762"/>
                  </a:lnTo>
                  <a:lnTo>
                    <a:pt x="3294998" y="362445"/>
                  </a:lnTo>
                  <a:lnTo>
                    <a:pt x="3255619" y="337842"/>
                  </a:lnTo>
                  <a:lnTo>
                    <a:pt x="3215253" y="313970"/>
                  </a:lnTo>
                  <a:lnTo>
                    <a:pt x="3173925" y="290845"/>
                  </a:lnTo>
                  <a:lnTo>
                    <a:pt x="3131656" y="268481"/>
                  </a:lnTo>
                  <a:lnTo>
                    <a:pt x="3088471" y="246894"/>
                  </a:lnTo>
                  <a:lnTo>
                    <a:pt x="3044390" y="226099"/>
                  </a:lnTo>
                  <a:lnTo>
                    <a:pt x="2999439" y="206113"/>
                  </a:lnTo>
                  <a:lnTo>
                    <a:pt x="2953638" y="186951"/>
                  </a:lnTo>
                  <a:lnTo>
                    <a:pt x="2907012" y="168627"/>
                  </a:lnTo>
                  <a:lnTo>
                    <a:pt x="2859583" y="151159"/>
                  </a:lnTo>
                  <a:lnTo>
                    <a:pt x="2811374" y="134560"/>
                  </a:lnTo>
                  <a:lnTo>
                    <a:pt x="2762408" y="118848"/>
                  </a:lnTo>
                  <a:lnTo>
                    <a:pt x="2712708" y="104036"/>
                  </a:lnTo>
                  <a:lnTo>
                    <a:pt x="2662296" y="90142"/>
                  </a:lnTo>
                  <a:lnTo>
                    <a:pt x="2611196" y="77179"/>
                  </a:lnTo>
                  <a:lnTo>
                    <a:pt x="2559430" y="65165"/>
                  </a:lnTo>
                  <a:lnTo>
                    <a:pt x="2507022" y="54114"/>
                  </a:lnTo>
                  <a:lnTo>
                    <a:pt x="2453993" y="44042"/>
                  </a:lnTo>
                  <a:lnTo>
                    <a:pt x="2400368" y="34964"/>
                  </a:lnTo>
                  <a:lnTo>
                    <a:pt x="2346169" y="26896"/>
                  </a:lnTo>
                  <a:lnTo>
                    <a:pt x="2291419" y="19853"/>
                  </a:lnTo>
                  <a:lnTo>
                    <a:pt x="2236140" y="13851"/>
                  </a:lnTo>
                  <a:lnTo>
                    <a:pt x="2180356" y="8906"/>
                  </a:lnTo>
                  <a:lnTo>
                    <a:pt x="2124090" y="5033"/>
                  </a:lnTo>
                  <a:lnTo>
                    <a:pt x="2067364" y="2247"/>
                  </a:lnTo>
                  <a:lnTo>
                    <a:pt x="2010201" y="564"/>
                  </a:lnTo>
                  <a:lnTo>
                    <a:pt x="195262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011295" y="2625979"/>
            <a:ext cx="2494915" cy="5619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047115" marR="5080" indent="-1035050">
              <a:lnSpc>
                <a:spcPts val="2060"/>
              </a:lnSpc>
              <a:spcBef>
                <a:spcPts val="250"/>
              </a:spcBef>
            </a:pPr>
            <a:r>
              <a:rPr sz="1800" b="1" dirty="0">
                <a:solidFill>
                  <a:srgbClr val="0E233D"/>
                </a:solidFill>
                <a:latin typeface="Times New Roman"/>
                <a:cs typeface="Times New Roman"/>
              </a:rPr>
              <a:t>ВИДАТКИ</a:t>
            </a:r>
            <a:r>
              <a:rPr sz="1800" b="1" spc="5" dirty="0">
                <a:solidFill>
                  <a:srgbClr val="0E233D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E233D"/>
                </a:solidFill>
                <a:latin typeface="Times New Roman"/>
                <a:cs typeface="Times New Roman"/>
              </a:rPr>
              <a:t>БЮДЖЕТУ </a:t>
            </a:r>
            <a:r>
              <a:rPr sz="1800" b="1" spc="-20" dirty="0">
                <a:solidFill>
                  <a:srgbClr val="0E233D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3507" y="3415411"/>
            <a:ext cx="21482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dirty="0">
                <a:solidFill>
                  <a:srgbClr val="17365D"/>
                </a:solidFill>
                <a:latin typeface="Times New Roman"/>
                <a:cs typeface="Times New Roman"/>
              </a:rPr>
              <a:t>за</a:t>
            </a:r>
            <a:r>
              <a:rPr sz="1600" i="1" spc="-10" dirty="0">
                <a:solidFill>
                  <a:srgbClr val="17365D"/>
                </a:solidFill>
                <a:latin typeface="Times New Roman"/>
                <a:cs typeface="Times New Roman"/>
              </a:rPr>
              <a:t> економічною</a:t>
            </a:r>
            <a:r>
              <a:rPr sz="1600" i="1" spc="-1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17365D"/>
                </a:solidFill>
                <a:latin typeface="Times New Roman"/>
                <a:cs typeface="Times New Roman"/>
              </a:rPr>
              <a:t>ознакою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77054" y="3910965"/>
            <a:ext cx="1762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63300"/>
                </a:solidFill>
                <a:latin typeface="Times New Roman"/>
                <a:cs typeface="Times New Roman"/>
              </a:rPr>
              <a:t>297</a:t>
            </a:r>
            <a:r>
              <a:rPr sz="1800" b="1" spc="5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663300"/>
                </a:solidFill>
                <a:latin typeface="Times New Roman"/>
                <a:cs typeface="Times New Roman"/>
              </a:rPr>
              <a:t>295,9</a:t>
            </a:r>
            <a:r>
              <a:rPr sz="1800" b="1" spc="-5" dirty="0">
                <a:solidFill>
                  <a:srgbClr val="6633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63300"/>
                </a:solidFill>
                <a:latin typeface="Times New Roman"/>
                <a:cs typeface="Times New Roman"/>
              </a:rPr>
              <a:t>тис.грн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205162" y="649922"/>
            <a:ext cx="2046605" cy="1173480"/>
            <a:chOff x="3205162" y="649922"/>
            <a:chExt cx="2046605" cy="1173480"/>
          </a:xfrm>
        </p:grpSpPr>
        <p:sp>
          <p:nvSpPr>
            <p:cNvPr id="11" name="object 11"/>
            <p:cNvSpPr/>
            <p:nvPr/>
          </p:nvSpPr>
          <p:spPr>
            <a:xfrm>
              <a:off x="3222625" y="680085"/>
              <a:ext cx="2028825" cy="1143000"/>
            </a:xfrm>
            <a:custGeom>
              <a:avLst/>
              <a:gdLst/>
              <a:ahLst/>
              <a:cxnLst/>
              <a:rect l="l" t="t" r="r" b="b"/>
              <a:pathLst>
                <a:path w="2028825" h="1143000">
                  <a:moveTo>
                    <a:pt x="1838325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838325" y="1143000"/>
                  </a:lnTo>
                  <a:lnTo>
                    <a:pt x="1881987" y="1137965"/>
                  </a:lnTo>
                  <a:lnTo>
                    <a:pt x="1922078" y="1123627"/>
                  </a:lnTo>
                  <a:lnTo>
                    <a:pt x="1957450" y="1101132"/>
                  </a:lnTo>
                  <a:lnTo>
                    <a:pt x="1986957" y="1071625"/>
                  </a:lnTo>
                  <a:lnTo>
                    <a:pt x="2009452" y="1036253"/>
                  </a:lnTo>
                  <a:lnTo>
                    <a:pt x="2023790" y="996162"/>
                  </a:lnTo>
                  <a:lnTo>
                    <a:pt x="2028825" y="952500"/>
                  </a:lnTo>
                  <a:lnTo>
                    <a:pt x="2028825" y="190500"/>
                  </a:lnTo>
                  <a:lnTo>
                    <a:pt x="2023790" y="146837"/>
                  </a:lnTo>
                  <a:lnTo>
                    <a:pt x="2009452" y="106746"/>
                  </a:lnTo>
                  <a:lnTo>
                    <a:pt x="1986957" y="71374"/>
                  </a:lnTo>
                  <a:lnTo>
                    <a:pt x="1957450" y="41867"/>
                  </a:lnTo>
                  <a:lnTo>
                    <a:pt x="1922078" y="19372"/>
                  </a:lnTo>
                  <a:lnTo>
                    <a:pt x="1881987" y="5034"/>
                  </a:lnTo>
                  <a:lnTo>
                    <a:pt x="1838325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209925" y="654685"/>
              <a:ext cx="2028825" cy="1143000"/>
            </a:xfrm>
            <a:custGeom>
              <a:avLst/>
              <a:gdLst/>
              <a:ahLst/>
              <a:cxnLst/>
              <a:rect l="l" t="t" r="r" b="b"/>
              <a:pathLst>
                <a:path w="2028825" h="1143000">
                  <a:moveTo>
                    <a:pt x="1838325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838325" y="1143000"/>
                  </a:lnTo>
                  <a:lnTo>
                    <a:pt x="1881987" y="1137965"/>
                  </a:lnTo>
                  <a:lnTo>
                    <a:pt x="1922078" y="1123627"/>
                  </a:lnTo>
                  <a:lnTo>
                    <a:pt x="1957450" y="1101132"/>
                  </a:lnTo>
                  <a:lnTo>
                    <a:pt x="1986957" y="1071625"/>
                  </a:lnTo>
                  <a:lnTo>
                    <a:pt x="2009452" y="1036253"/>
                  </a:lnTo>
                  <a:lnTo>
                    <a:pt x="2023790" y="996162"/>
                  </a:lnTo>
                  <a:lnTo>
                    <a:pt x="2028825" y="952500"/>
                  </a:lnTo>
                  <a:lnTo>
                    <a:pt x="2028825" y="190500"/>
                  </a:lnTo>
                  <a:lnTo>
                    <a:pt x="2023790" y="146837"/>
                  </a:lnTo>
                  <a:lnTo>
                    <a:pt x="2009452" y="106746"/>
                  </a:lnTo>
                  <a:lnTo>
                    <a:pt x="1986957" y="71374"/>
                  </a:lnTo>
                  <a:lnTo>
                    <a:pt x="1957450" y="41867"/>
                  </a:lnTo>
                  <a:lnTo>
                    <a:pt x="1922078" y="19372"/>
                  </a:lnTo>
                  <a:lnTo>
                    <a:pt x="1881987" y="5034"/>
                  </a:lnTo>
                  <a:lnTo>
                    <a:pt x="18383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09925" y="654685"/>
              <a:ext cx="2028825" cy="1143000"/>
            </a:xfrm>
            <a:custGeom>
              <a:avLst/>
              <a:gdLst/>
              <a:ahLst/>
              <a:cxnLst/>
              <a:rect l="l" t="t" r="r" b="b"/>
              <a:pathLst>
                <a:path w="2028825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838325" y="1143000"/>
                  </a:lnTo>
                  <a:lnTo>
                    <a:pt x="1881987" y="1137965"/>
                  </a:lnTo>
                  <a:lnTo>
                    <a:pt x="1922078" y="1123627"/>
                  </a:lnTo>
                  <a:lnTo>
                    <a:pt x="1957450" y="1101132"/>
                  </a:lnTo>
                  <a:lnTo>
                    <a:pt x="1986957" y="1071625"/>
                  </a:lnTo>
                  <a:lnTo>
                    <a:pt x="2009452" y="1036253"/>
                  </a:lnTo>
                  <a:lnTo>
                    <a:pt x="2023790" y="996162"/>
                  </a:lnTo>
                  <a:lnTo>
                    <a:pt x="2028825" y="952500"/>
                  </a:lnTo>
                  <a:lnTo>
                    <a:pt x="2028825" y="190500"/>
                  </a:lnTo>
                  <a:lnTo>
                    <a:pt x="2023790" y="146837"/>
                  </a:lnTo>
                  <a:lnTo>
                    <a:pt x="2009452" y="106746"/>
                  </a:lnTo>
                  <a:lnTo>
                    <a:pt x="1986957" y="71374"/>
                  </a:lnTo>
                  <a:lnTo>
                    <a:pt x="1957450" y="41867"/>
                  </a:lnTo>
                  <a:lnTo>
                    <a:pt x="1922078" y="19372"/>
                  </a:lnTo>
                  <a:lnTo>
                    <a:pt x="1881987" y="5034"/>
                  </a:lnTo>
                  <a:lnTo>
                    <a:pt x="1838325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525139" y="729741"/>
            <a:ext cx="1400810" cy="5035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33655" marR="5080" indent="-21590">
              <a:lnSpc>
                <a:spcPts val="1850"/>
              </a:lnSpc>
              <a:spcBef>
                <a:spcPts val="21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оплата</a:t>
            </a:r>
            <a:r>
              <a:rPr sz="1600" b="1" spc="33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праці</a:t>
            </a:r>
            <a:r>
              <a:rPr sz="1600" b="1" spc="-2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50" dirty="0">
                <a:solidFill>
                  <a:srgbClr val="17365D"/>
                </a:solidFill>
                <a:latin typeface="Times New Roman"/>
                <a:cs typeface="Times New Roman"/>
              </a:rPr>
              <a:t>з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нарахуванням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05554" y="1432306"/>
            <a:ext cx="8388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140</a:t>
            </a:r>
            <a:r>
              <a:rPr sz="1600" b="1" spc="-1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959,5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291512" y="3748087"/>
            <a:ext cx="2205355" cy="1392555"/>
            <a:chOff x="8291512" y="3748087"/>
            <a:chExt cx="2205355" cy="1392555"/>
          </a:xfrm>
        </p:grpSpPr>
        <p:sp>
          <p:nvSpPr>
            <p:cNvPr id="17" name="object 17"/>
            <p:cNvSpPr/>
            <p:nvPr/>
          </p:nvSpPr>
          <p:spPr>
            <a:xfrm>
              <a:off x="8334375" y="3778250"/>
              <a:ext cx="2162175" cy="1362075"/>
            </a:xfrm>
            <a:custGeom>
              <a:avLst/>
              <a:gdLst/>
              <a:ahLst/>
              <a:cxnLst/>
              <a:rect l="l" t="t" r="r" b="b"/>
              <a:pathLst>
                <a:path w="2162175" h="1362075">
                  <a:moveTo>
                    <a:pt x="1935099" y="0"/>
                  </a:moveTo>
                  <a:lnTo>
                    <a:pt x="227075" y="0"/>
                  </a:lnTo>
                  <a:lnTo>
                    <a:pt x="181293" y="4610"/>
                  </a:lnTo>
                  <a:lnTo>
                    <a:pt x="138660" y="17833"/>
                  </a:lnTo>
                  <a:lnTo>
                    <a:pt x="100086" y="38757"/>
                  </a:lnTo>
                  <a:lnTo>
                    <a:pt x="66484" y="66468"/>
                  </a:lnTo>
                  <a:lnTo>
                    <a:pt x="38763" y="100055"/>
                  </a:lnTo>
                  <a:lnTo>
                    <a:pt x="17835" y="138606"/>
                  </a:lnTo>
                  <a:lnTo>
                    <a:pt x="4610" y="181208"/>
                  </a:lnTo>
                  <a:lnTo>
                    <a:pt x="0" y="226949"/>
                  </a:lnTo>
                  <a:lnTo>
                    <a:pt x="0" y="1134999"/>
                  </a:lnTo>
                  <a:lnTo>
                    <a:pt x="4610" y="1180781"/>
                  </a:lnTo>
                  <a:lnTo>
                    <a:pt x="17835" y="1223414"/>
                  </a:lnTo>
                  <a:lnTo>
                    <a:pt x="38763" y="1261988"/>
                  </a:lnTo>
                  <a:lnTo>
                    <a:pt x="66484" y="1295590"/>
                  </a:lnTo>
                  <a:lnTo>
                    <a:pt x="100086" y="1323311"/>
                  </a:lnTo>
                  <a:lnTo>
                    <a:pt x="138660" y="1344239"/>
                  </a:lnTo>
                  <a:lnTo>
                    <a:pt x="181293" y="1357464"/>
                  </a:lnTo>
                  <a:lnTo>
                    <a:pt x="227075" y="1362075"/>
                  </a:lnTo>
                  <a:lnTo>
                    <a:pt x="1935099" y="1362075"/>
                  </a:lnTo>
                  <a:lnTo>
                    <a:pt x="1980881" y="1357464"/>
                  </a:lnTo>
                  <a:lnTo>
                    <a:pt x="2023514" y="1344239"/>
                  </a:lnTo>
                  <a:lnTo>
                    <a:pt x="2062088" y="1323311"/>
                  </a:lnTo>
                  <a:lnTo>
                    <a:pt x="2095690" y="1295590"/>
                  </a:lnTo>
                  <a:lnTo>
                    <a:pt x="2123411" y="1261988"/>
                  </a:lnTo>
                  <a:lnTo>
                    <a:pt x="2144339" y="1223414"/>
                  </a:lnTo>
                  <a:lnTo>
                    <a:pt x="2157564" y="1180781"/>
                  </a:lnTo>
                  <a:lnTo>
                    <a:pt x="2162175" y="1134999"/>
                  </a:lnTo>
                  <a:lnTo>
                    <a:pt x="2162175" y="226949"/>
                  </a:lnTo>
                  <a:lnTo>
                    <a:pt x="2157564" y="181208"/>
                  </a:lnTo>
                  <a:lnTo>
                    <a:pt x="2144339" y="138606"/>
                  </a:lnTo>
                  <a:lnTo>
                    <a:pt x="2123411" y="100055"/>
                  </a:lnTo>
                  <a:lnTo>
                    <a:pt x="2095690" y="66468"/>
                  </a:lnTo>
                  <a:lnTo>
                    <a:pt x="2062088" y="38757"/>
                  </a:lnTo>
                  <a:lnTo>
                    <a:pt x="2023514" y="17833"/>
                  </a:lnTo>
                  <a:lnTo>
                    <a:pt x="1980881" y="4610"/>
                  </a:lnTo>
                  <a:lnTo>
                    <a:pt x="1935099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296275" y="3752850"/>
              <a:ext cx="2162175" cy="1362075"/>
            </a:xfrm>
            <a:custGeom>
              <a:avLst/>
              <a:gdLst/>
              <a:ahLst/>
              <a:cxnLst/>
              <a:rect l="l" t="t" r="r" b="b"/>
              <a:pathLst>
                <a:path w="2162175" h="1362075">
                  <a:moveTo>
                    <a:pt x="1935099" y="0"/>
                  </a:moveTo>
                  <a:lnTo>
                    <a:pt x="227075" y="0"/>
                  </a:lnTo>
                  <a:lnTo>
                    <a:pt x="181293" y="4610"/>
                  </a:lnTo>
                  <a:lnTo>
                    <a:pt x="138660" y="17833"/>
                  </a:lnTo>
                  <a:lnTo>
                    <a:pt x="100086" y="38757"/>
                  </a:lnTo>
                  <a:lnTo>
                    <a:pt x="66484" y="66468"/>
                  </a:lnTo>
                  <a:lnTo>
                    <a:pt x="38763" y="100055"/>
                  </a:lnTo>
                  <a:lnTo>
                    <a:pt x="17835" y="138606"/>
                  </a:lnTo>
                  <a:lnTo>
                    <a:pt x="4610" y="181208"/>
                  </a:lnTo>
                  <a:lnTo>
                    <a:pt x="0" y="226949"/>
                  </a:lnTo>
                  <a:lnTo>
                    <a:pt x="0" y="1134999"/>
                  </a:lnTo>
                  <a:lnTo>
                    <a:pt x="4610" y="1180781"/>
                  </a:lnTo>
                  <a:lnTo>
                    <a:pt x="17835" y="1223414"/>
                  </a:lnTo>
                  <a:lnTo>
                    <a:pt x="38763" y="1261988"/>
                  </a:lnTo>
                  <a:lnTo>
                    <a:pt x="66484" y="1295590"/>
                  </a:lnTo>
                  <a:lnTo>
                    <a:pt x="100086" y="1323311"/>
                  </a:lnTo>
                  <a:lnTo>
                    <a:pt x="138660" y="1344239"/>
                  </a:lnTo>
                  <a:lnTo>
                    <a:pt x="181293" y="1357464"/>
                  </a:lnTo>
                  <a:lnTo>
                    <a:pt x="227075" y="1362075"/>
                  </a:lnTo>
                  <a:lnTo>
                    <a:pt x="1935099" y="1362075"/>
                  </a:lnTo>
                  <a:lnTo>
                    <a:pt x="1980881" y="1357464"/>
                  </a:lnTo>
                  <a:lnTo>
                    <a:pt x="2023514" y="1344239"/>
                  </a:lnTo>
                  <a:lnTo>
                    <a:pt x="2062088" y="1323311"/>
                  </a:lnTo>
                  <a:lnTo>
                    <a:pt x="2095690" y="1295590"/>
                  </a:lnTo>
                  <a:lnTo>
                    <a:pt x="2123411" y="1261988"/>
                  </a:lnTo>
                  <a:lnTo>
                    <a:pt x="2144339" y="1223414"/>
                  </a:lnTo>
                  <a:lnTo>
                    <a:pt x="2157564" y="1180781"/>
                  </a:lnTo>
                  <a:lnTo>
                    <a:pt x="2162175" y="1134999"/>
                  </a:lnTo>
                  <a:lnTo>
                    <a:pt x="2162175" y="226949"/>
                  </a:lnTo>
                  <a:lnTo>
                    <a:pt x="2157564" y="181208"/>
                  </a:lnTo>
                  <a:lnTo>
                    <a:pt x="2144339" y="138606"/>
                  </a:lnTo>
                  <a:lnTo>
                    <a:pt x="2123411" y="100055"/>
                  </a:lnTo>
                  <a:lnTo>
                    <a:pt x="2095690" y="66468"/>
                  </a:lnTo>
                  <a:lnTo>
                    <a:pt x="2062088" y="38757"/>
                  </a:lnTo>
                  <a:lnTo>
                    <a:pt x="2023514" y="17833"/>
                  </a:lnTo>
                  <a:lnTo>
                    <a:pt x="1980881" y="4610"/>
                  </a:lnTo>
                  <a:lnTo>
                    <a:pt x="19350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296275" y="3752850"/>
              <a:ext cx="2162175" cy="1362075"/>
            </a:xfrm>
            <a:custGeom>
              <a:avLst/>
              <a:gdLst/>
              <a:ahLst/>
              <a:cxnLst/>
              <a:rect l="l" t="t" r="r" b="b"/>
              <a:pathLst>
                <a:path w="2162175" h="1362075">
                  <a:moveTo>
                    <a:pt x="227075" y="0"/>
                  </a:moveTo>
                  <a:lnTo>
                    <a:pt x="181293" y="4610"/>
                  </a:lnTo>
                  <a:lnTo>
                    <a:pt x="138660" y="17833"/>
                  </a:lnTo>
                  <a:lnTo>
                    <a:pt x="100086" y="38757"/>
                  </a:lnTo>
                  <a:lnTo>
                    <a:pt x="66484" y="66468"/>
                  </a:lnTo>
                  <a:lnTo>
                    <a:pt x="38763" y="100055"/>
                  </a:lnTo>
                  <a:lnTo>
                    <a:pt x="17835" y="138606"/>
                  </a:lnTo>
                  <a:lnTo>
                    <a:pt x="4610" y="181208"/>
                  </a:lnTo>
                  <a:lnTo>
                    <a:pt x="0" y="226949"/>
                  </a:lnTo>
                  <a:lnTo>
                    <a:pt x="0" y="1134999"/>
                  </a:lnTo>
                  <a:lnTo>
                    <a:pt x="4610" y="1180781"/>
                  </a:lnTo>
                  <a:lnTo>
                    <a:pt x="17835" y="1223414"/>
                  </a:lnTo>
                  <a:lnTo>
                    <a:pt x="38763" y="1261988"/>
                  </a:lnTo>
                  <a:lnTo>
                    <a:pt x="66484" y="1295590"/>
                  </a:lnTo>
                  <a:lnTo>
                    <a:pt x="100086" y="1323311"/>
                  </a:lnTo>
                  <a:lnTo>
                    <a:pt x="138660" y="1344239"/>
                  </a:lnTo>
                  <a:lnTo>
                    <a:pt x="181293" y="1357464"/>
                  </a:lnTo>
                  <a:lnTo>
                    <a:pt x="227075" y="1362075"/>
                  </a:lnTo>
                  <a:lnTo>
                    <a:pt x="1935099" y="1362075"/>
                  </a:lnTo>
                  <a:lnTo>
                    <a:pt x="1980881" y="1357464"/>
                  </a:lnTo>
                  <a:lnTo>
                    <a:pt x="2023514" y="1344239"/>
                  </a:lnTo>
                  <a:lnTo>
                    <a:pt x="2062088" y="1323311"/>
                  </a:lnTo>
                  <a:lnTo>
                    <a:pt x="2095690" y="1295590"/>
                  </a:lnTo>
                  <a:lnTo>
                    <a:pt x="2123411" y="1261988"/>
                  </a:lnTo>
                  <a:lnTo>
                    <a:pt x="2144339" y="1223414"/>
                  </a:lnTo>
                  <a:lnTo>
                    <a:pt x="2157564" y="1180781"/>
                  </a:lnTo>
                  <a:lnTo>
                    <a:pt x="2162175" y="1134999"/>
                  </a:lnTo>
                  <a:lnTo>
                    <a:pt x="2162175" y="226949"/>
                  </a:lnTo>
                  <a:lnTo>
                    <a:pt x="2157564" y="181208"/>
                  </a:lnTo>
                  <a:lnTo>
                    <a:pt x="2144339" y="138606"/>
                  </a:lnTo>
                  <a:lnTo>
                    <a:pt x="2123411" y="100055"/>
                  </a:lnTo>
                  <a:lnTo>
                    <a:pt x="2095690" y="66468"/>
                  </a:lnTo>
                  <a:lnTo>
                    <a:pt x="2062088" y="38757"/>
                  </a:lnTo>
                  <a:lnTo>
                    <a:pt x="2023514" y="17833"/>
                  </a:lnTo>
                  <a:lnTo>
                    <a:pt x="1980881" y="4610"/>
                  </a:lnTo>
                  <a:lnTo>
                    <a:pt x="1935099" y="0"/>
                  </a:lnTo>
                  <a:lnTo>
                    <a:pt x="22707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460485" y="3839337"/>
            <a:ext cx="1835150" cy="5035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530860" marR="5080" indent="-518159">
              <a:lnSpc>
                <a:spcPts val="1850"/>
              </a:lnSpc>
              <a:spcBef>
                <a:spcPts val="21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погашення</a:t>
            </a:r>
            <a:r>
              <a:rPr sz="1600" b="1" spc="-10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кредиту </a:t>
            </a:r>
            <a:r>
              <a:rPr sz="1600" b="1" spc="-20" dirty="0">
                <a:solidFill>
                  <a:srgbClr val="17365D"/>
                </a:solidFill>
                <a:latin typeface="Times New Roman"/>
                <a:cs typeface="Times New Roman"/>
              </a:rPr>
              <a:t>НЕФКО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60942" y="4540377"/>
            <a:ext cx="636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5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 060,4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8120062" y="649922"/>
            <a:ext cx="2243455" cy="1173480"/>
            <a:chOff x="8120062" y="649922"/>
            <a:chExt cx="2243455" cy="1173480"/>
          </a:xfrm>
        </p:grpSpPr>
        <p:sp>
          <p:nvSpPr>
            <p:cNvPr id="23" name="object 23"/>
            <p:cNvSpPr/>
            <p:nvPr/>
          </p:nvSpPr>
          <p:spPr>
            <a:xfrm>
              <a:off x="8162925" y="680085"/>
              <a:ext cx="2200275" cy="1143000"/>
            </a:xfrm>
            <a:custGeom>
              <a:avLst/>
              <a:gdLst/>
              <a:ahLst/>
              <a:cxnLst/>
              <a:rect l="l" t="t" r="r" b="b"/>
              <a:pathLst>
                <a:path w="2200275" h="1143000">
                  <a:moveTo>
                    <a:pt x="2009775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2009775" y="1143000"/>
                  </a:lnTo>
                  <a:lnTo>
                    <a:pt x="2053437" y="1137965"/>
                  </a:lnTo>
                  <a:lnTo>
                    <a:pt x="2093528" y="1123627"/>
                  </a:lnTo>
                  <a:lnTo>
                    <a:pt x="2128900" y="1101132"/>
                  </a:lnTo>
                  <a:lnTo>
                    <a:pt x="2158407" y="1071625"/>
                  </a:lnTo>
                  <a:lnTo>
                    <a:pt x="2180902" y="1036253"/>
                  </a:lnTo>
                  <a:lnTo>
                    <a:pt x="2195240" y="996162"/>
                  </a:lnTo>
                  <a:lnTo>
                    <a:pt x="2200275" y="952500"/>
                  </a:lnTo>
                  <a:lnTo>
                    <a:pt x="2200275" y="190500"/>
                  </a:lnTo>
                  <a:lnTo>
                    <a:pt x="2195240" y="146837"/>
                  </a:lnTo>
                  <a:lnTo>
                    <a:pt x="2180902" y="106746"/>
                  </a:lnTo>
                  <a:lnTo>
                    <a:pt x="2158407" y="71374"/>
                  </a:lnTo>
                  <a:lnTo>
                    <a:pt x="2128900" y="41867"/>
                  </a:lnTo>
                  <a:lnTo>
                    <a:pt x="2093528" y="19372"/>
                  </a:lnTo>
                  <a:lnTo>
                    <a:pt x="2053437" y="5034"/>
                  </a:lnTo>
                  <a:lnTo>
                    <a:pt x="2009775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124825" y="654685"/>
              <a:ext cx="2200275" cy="1143000"/>
            </a:xfrm>
            <a:custGeom>
              <a:avLst/>
              <a:gdLst/>
              <a:ahLst/>
              <a:cxnLst/>
              <a:rect l="l" t="t" r="r" b="b"/>
              <a:pathLst>
                <a:path w="2200275" h="1143000">
                  <a:moveTo>
                    <a:pt x="2009775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2009775" y="1143000"/>
                  </a:lnTo>
                  <a:lnTo>
                    <a:pt x="2053437" y="1137965"/>
                  </a:lnTo>
                  <a:lnTo>
                    <a:pt x="2093528" y="1123627"/>
                  </a:lnTo>
                  <a:lnTo>
                    <a:pt x="2128900" y="1101132"/>
                  </a:lnTo>
                  <a:lnTo>
                    <a:pt x="2158407" y="1071625"/>
                  </a:lnTo>
                  <a:lnTo>
                    <a:pt x="2180902" y="1036253"/>
                  </a:lnTo>
                  <a:lnTo>
                    <a:pt x="2195240" y="996162"/>
                  </a:lnTo>
                  <a:lnTo>
                    <a:pt x="2200275" y="952500"/>
                  </a:lnTo>
                  <a:lnTo>
                    <a:pt x="2200275" y="190500"/>
                  </a:lnTo>
                  <a:lnTo>
                    <a:pt x="2195240" y="146837"/>
                  </a:lnTo>
                  <a:lnTo>
                    <a:pt x="2180902" y="106746"/>
                  </a:lnTo>
                  <a:lnTo>
                    <a:pt x="2158407" y="71374"/>
                  </a:lnTo>
                  <a:lnTo>
                    <a:pt x="2128900" y="41867"/>
                  </a:lnTo>
                  <a:lnTo>
                    <a:pt x="2093528" y="19372"/>
                  </a:lnTo>
                  <a:lnTo>
                    <a:pt x="2053437" y="5034"/>
                  </a:lnTo>
                  <a:lnTo>
                    <a:pt x="20097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124825" y="654685"/>
              <a:ext cx="2200275" cy="1143000"/>
            </a:xfrm>
            <a:custGeom>
              <a:avLst/>
              <a:gdLst/>
              <a:ahLst/>
              <a:cxnLst/>
              <a:rect l="l" t="t" r="r" b="b"/>
              <a:pathLst>
                <a:path w="2200275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2009775" y="1143000"/>
                  </a:lnTo>
                  <a:lnTo>
                    <a:pt x="2053437" y="1137965"/>
                  </a:lnTo>
                  <a:lnTo>
                    <a:pt x="2093528" y="1123627"/>
                  </a:lnTo>
                  <a:lnTo>
                    <a:pt x="2128900" y="1101132"/>
                  </a:lnTo>
                  <a:lnTo>
                    <a:pt x="2158407" y="1071625"/>
                  </a:lnTo>
                  <a:lnTo>
                    <a:pt x="2180902" y="1036253"/>
                  </a:lnTo>
                  <a:lnTo>
                    <a:pt x="2195240" y="996162"/>
                  </a:lnTo>
                  <a:lnTo>
                    <a:pt x="2200275" y="952500"/>
                  </a:lnTo>
                  <a:lnTo>
                    <a:pt x="2200275" y="190500"/>
                  </a:lnTo>
                  <a:lnTo>
                    <a:pt x="2195240" y="146837"/>
                  </a:lnTo>
                  <a:lnTo>
                    <a:pt x="2180902" y="106746"/>
                  </a:lnTo>
                  <a:lnTo>
                    <a:pt x="2158407" y="71374"/>
                  </a:lnTo>
                  <a:lnTo>
                    <a:pt x="2128900" y="41867"/>
                  </a:lnTo>
                  <a:lnTo>
                    <a:pt x="2093528" y="19372"/>
                  </a:lnTo>
                  <a:lnTo>
                    <a:pt x="2053437" y="5034"/>
                  </a:lnTo>
                  <a:lnTo>
                    <a:pt x="2009775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669273" y="729741"/>
            <a:ext cx="1113155" cy="5035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109220">
              <a:lnSpc>
                <a:spcPts val="1850"/>
              </a:lnSpc>
              <a:spcBef>
                <a:spcPts val="215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продукти харчування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58250" y="1459737"/>
            <a:ext cx="737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10</a:t>
            </a:r>
            <a:r>
              <a:rPr sz="1600" b="1" spc="-20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054,0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015287" y="5567362"/>
            <a:ext cx="2148205" cy="1172210"/>
            <a:chOff x="8015287" y="5567362"/>
            <a:chExt cx="2148205" cy="1172210"/>
          </a:xfrm>
        </p:grpSpPr>
        <p:sp>
          <p:nvSpPr>
            <p:cNvPr id="29" name="object 29"/>
            <p:cNvSpPr/>
            <p:nvPr/>
          </p:nvSpPr>
          <p:spPr>
            <a:xfrm>
              <a:off x="8058150" y="5597525"/>
              <a:ext cx="2105025" cy="1141730"/>
            </a:xfrm>
            <a:custGeom>
              <a:avLst/>
              <a:gdLst/>
              <a:ahLst/>
              <a:cxnLst/>
              <a:rect l="l" t="t" r="r" b="b"/>
              <a:pathLst>
                <a:path w="2105025" h="1141729">
                  <a:moveTo>
                    <a:pt x="1914778" y="0"/>
                  </a:moveTo>
                  <a:lnTo>
                    <a:pt x="190246" y="0"/>
                  </a:lnTo>
                  <a:lnTo>
                    <a:pt x="146637" y="5026"/>
                  </a:lnTo>
                  <a:lnTo>
                    <a:pt x="106598" y="19343"/>
                  </a:lnTo>
                  <a:lnTo>
                    <a:pt x="71274" y="41807"/>
                  </a:lnTo>
                  <a:lnTo>
                    <a:pt x="41807" y="71274"/>
                  </a:lnTo>
                  <a:lnTo>
                    <a:pt x="19343" y="106598"/>
                  </a:lnTo>
                  <a:lnTo>
                    <a:pt x="5026" y="146637"/>
                  </a:lnTo>
                  <a:lnTo>
                    <a:pt x="0" y="190245"/>
                  </a:lnTo>
                  <a:lnTo>
                    <a:pt x="0" y="951445"/>
                  </a:lnTo>
                  <a:lnTo>
                    <a:pt x="5026" y="995072"/>
                  </a:lnTo>
                  <a:lnTo>
                    <a:pt x="19343" y="1035123"/>
                  </a:lnTo>
                  <a:lnTo>
                    <a:pt x="41807" y="1070454"/>
                  </a:lnTo>
                  <a:lnTo>
                    <a:pt x="71274" y="1099923"/>
                  </a:lnTo>
                  <a:lnTo>
                    <a:pt x="106598" y="1122387"/>
                  </a:lnTo>
                  <a:lnTo>
                    <a:pt x="146637" y="1136703"/>
                  </a:lnTo>
                  <a:lnTo>
                    <a:pt x="190246" y="1141730"/>
                  </a:lnTo>
                  <a:lnTo>
                    <a:pt x="1914778" y="1141730"/>
                  </a:lnTo>
                  <a:lnTo>
                    <a:pt x="1958387" y="1136703"/>
                  </a:lnTo>
                  <a:lnTo>
                    <a:pt x="1998426" y="1122387"/>
                  </a:lnTo>
                  <a:lnTo>
                    <a:pt x="2033750" y="1099923"/>
                  </a:lnTo>
                  <a:lnTo>
                    <a:pt x="2063217" y="1070454"/>
                  </a:lnTo>
                  <a:lnTo>
                    <a:pt x="2085681" y="1035123"/>
                  </a:lnTo>
                  <a:lnTo>
                    <a:pt x="2099998" y="995072"/>
                  </a:lnTo>
                  <a:lnTo>
                    <a:pt x="2105025" y="951445"/>
                  </a:lnTo>
                  <a:lnTo>
                    <a:pt x="2105025" y="190245"/>
                  </a:lnTo>
                  <a:lnTo>
                    <a:pt x="2099998" y="146637"/>
                  </a:lnTo>
                  <a:lnTo>
                    <a:pt x="2085681" y="106598"/>
                  </a:lnTo>
                  <a:lnTo>
                    <a:pt x="2063217" y="71274"/>
                  </a:lnTo>
                  <a:lnTo>
                    <a:pt x="2033750" y="41807"/>
                  </a:lnTo>
                  <a:lnTo>
                    <a:pt x="1998426" y="19343"/>
                  </a:lnTo>
                  <a:lnTo>
                    <a:pt x="1958387" y="5026"/>
                  </a:lnTo>
                  <a:lnTo>
                    <a:pt x="1914778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020050" y="5572125"/>
              <a:ext cx="2105025" cy="1141730"/>
            </a:xfrm>
            <a:custGeom>
              <a:avLst/>
              <a:gdLst/>
              <a:ahLst/>
              <a:cxnLst/>
              <a:rect l="l" t="t" r="r" b="b"/>
              <a:pathLst>
                <a:path w="2105025" h="1141729">
                  <a:moveTo>
                    <a:pt x="1914778" y="0"/>
                  </a:moveTo>
                  <a:lnTo>
                    <a:pt x="190246" y="0"/>
                  </a:lnTo>
                  <a:lnTo>
                    <a:pt x="146637" y="5026"/>
                  </a:lnTo>
                  <a:lnTo>
                    <a:pt x="106598" y="19343"/>
                  </a:lnTo>
                  <a:lnTo>
                    <a:pt x="71274" y="41807"/>
                  </a:lnTo>
                  <a:lnTo>
                    <a:pt x="41807" y="71274"/>
                  </a:lnTo>
                  <a:lnTo>
                    <a:pt x="19343" y="106598"/>
                  </a:lnTo>
                  <a:lnTo>
                    <a:pt x="5026" y="146637"/>
                  </a:lnTo>
                  <a:lnTo>
                    <a:pt x="0" y="190245"/>
                  </a:lnTo>
                  <a:lnTo>
                    <a:pt x="0" y="951445"/>
                  </a:lnTo>
                  <a:lnTo>
                    <a:pt x="5026" y="995072"/>
                  </a:lnTo>
                  <a:lnTo>
                    <a:pt x="19343" y="1035123"/>
                  </a:lnTo>
                  <a:lnTo>
                    <a:pt x="41807" y="1070454"/>
                  </a:lnTo>
                  <a:lnTo>
                    <a:pt x="71274" y="1099923"/>
                  </a:lnTo>
                  <a:lnTo>
                    <a:pt x="106598" y="1122387"/>
                  </a:lnTo>
                  <a:lnTo>
                    <a:pt x="146637" y="1136703"/>
                  </a:lnTo>
                  <a:lnTo>
                    <a:pt x="190246" y="1141730"/>
                  </a:lnTo>
                  <a:lnTo>
                    <a:pt x="1914778" y="1141730"/>
                  </a:lnTo>
                  <a:lnTo>
                    <a:pt x="1958387" y="1136703"/>
                  </a:lnTo>
                  <a:lnTo>
                    <a:pt x="1998426" y="1122387"/>
                  </a:lnTo>
                  <a:lnTo>
                    <a:pt x="2033750" y="1099923"/>
                  </a:lnTo>
                  <a:lnTo>
                    <a:pt x="2063217" y="1070454"/>
                  </a:lnTo>
                  <a:lnTo>
                    <a:pt x="2085681" y="1035123"/>
                  </a:lnTo>
                  <a:lnTo>
                    <a:pt x="2099998" y="995072"/>
                  </a:lnTo>
                  <a:lnTo>
                    <a:pt x="2105025" y="951445"/>
                  </a:lnTo>
                  <a:lnTo>
                    <a:pt x="2105025" y="190245"/>
                  </a:lnTo>
                  <a:lnTo>
                    <a:pt x="2099998" y="146637"/>
                  </a:lnTo>
                  <a:lnTo>
                    <a:pt x="2085681" y="106598"/>
                  </a:lnTo>
                  <a:lnTo>
                    <a:pt x="2063217" y="71274"/>
                  </a:lnTo>
                  <a:lnTo>
                    <a:pt x="2033750" y="41807"/>
                  </a:lnTo>
                  <a:lnTo>
                    <a:pt x="1998426" y="19343"/>
                  </a:lnTo>
                  <a:lnTo>
                    <a:pt x="1958387" y="5026"/>
                  </a:lnTo>
                  <a:lnTo>
                    <a:pt x="19147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020050" y="5572125"/>
              <a:ext cx="2105025" cy="1141730"/>
            </a:xfrm>
            <a:custGeom>
              <a:avLst/>
              <a:gdLst/>
              <a:ahLst/>
              <a:cxnLst/>
              <a:rect l="l" t="t" r="r" b="b"/>
              <a:pathLst>
                <a:path w="2105025" h="1141729">
                  <a:moveTo>
                    <a:pt x="190246" y="0"/>
                  </a:moveTo>
                  <a:lnTo>
                    <a:pt x="146637" y="5026"/>
                  </a:lnTo>
                  <a:lnTo>
                    <a:pt x="106598" y="19343"/>
                  </a:lnTo>
                  <a:lnTo>
                    <a:pt x="71274" y="41807"/>
                  </a:lnTo>
                  <a:lnTo>
                    <a:pt x="41807" y="71274"/>
                  </a:lnTo>
                  <a:lnTo>
                    <a:pt x="19343" y="106598"/>
                  </a:lnTo>
                  <a:lnTo>
                    <a:pt x="5026" y="146637"/>
                  </a:lnTo>
                  <a:lnTo>
                    <a:pt x="0" y="190245"/>
                  </a:lnTo>
                  <a:lnTo>
                    <a:pt x="0" y="951445"/>
                  </a:lnTo>
                  <a:lnTo>
                    <a:pt x="5026" y="995072"/>
                  </a:lnTo>
                  <a:lnTo>
                    <a:pt x="19343" y="1035123"/>
                  </a:lnTo>
                  <a:lnTo>
                    <a:pt x="41807" y="1070454"/>
                  </a:lnTo>
                  <a:lnTo>
                    <a:pt x="71274" y="1099923"/>
                  </a:lnTo>
                  <a:lnTo>
                    <a:pt x="106598" y="1122387"/>
                  </a:lnTo>
                  <a:lnTo>
                    <a:pt x="146637" y="1136703"/>
                  </a:lnTo>
                  <a:lnTo>
                    <a:pt x="190246" y="1141730"/>
                  </a:lnTo>
                  <a:lnTo>
                    <a:pt x="1914778" y="1141730"/>
                  </a:lnTo>
                  <a:lnTo>
                    <a:pt x="1958387" y="1136703"/>
                  </a:lnTo>
                  <a:lnTo>
                    <a:pt x="1998426" y="1122387"/>
                  </a:lnTo>
                  <a:lnTo>
                    <a:pt x="2033750" y="1099923"/>
                  </a:lnTo>
                  <a:lnTo>
                    <a:pt x="2063217" y="1070454"/>
                  </a:lnTo>
                  <a:lnTo>
                    <a:pt x="2085681" y="1035123"/>
                  </a:lnTo>
                  <a:lnTo>
                    <a:pt x="2099998" y="995072"/>
                  </a:lnTo>
                  <a:lnTo>
                    <a:pt x="2105025" y="951445"/>
                  </a:lnTo>
                  <a:lnTo>
                    <a:pt x="2105025" y="190245"/>
                  </a:lnTo>
                  <a:lnTo>
                    <a:pt x="2099998" y="146637"/>
                  </a:lnTo>
                  <a:lnTo>
                    <a:pt x="2085681" y="106598"/>
                  </a:lnTo>
                  <a:lnTo>
                    <a:pt x="2063217" y="71274"/>
                  </a:lnTo>
                  <a:lnTo>
                    <a:pt x="2033750" y="41807"/>
                  </a:lnTo>
                  <a:lnTo>
                    <a:pt x="1998426" y="19343"/>
                  </a:lnTo>
                  <a:lnTo>
                    <a:pt x="1958387" y="5026"/>
                  </a:lnTo>
                  <a:lnTo>
                    <a:pt x="1914778" y="0"/>
                  </a:lnTo>
                  <a:lnTo>
                    <a:pt x="190246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210550" y="5648705"/>
            <a:ext cx="1724660" cy="502284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3825" marR="5080" indent="-111760">
              <a:lnSpc>
                <a:spcPts val="1839"/>
              </a:lnSpc>
              <a:spcBef>
                <a:spcPts val="22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кошти</a:t>
            </a:r>
            <a:r>
              <a:rPr sz="1600" b="1" spc="-7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передані</a:t>
            </a:r>
            <a:r>
              <a:rPr sz="1600" b="1" spc="-7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17365D"/>
                </a:solidFill>
                <a:latin typeface="Times New Roman"/>
                <a:cs typeface="Times New Roman"/>
              </a:rPr>
              <a:t>до </a:t>
            </a: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інших</a:t>
            </a:r>
            <a:r>
              <a:rPr sz="1600" b="1" spc="-6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бюджетів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30818" y="6349695"/>
            <a:ext cx="483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930,1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586412" y="5653087"/>
            <a:ext cx="2038350" cy="1209675"/>
            <a:chOff x="5586412" y="5653087"/>
            <a:chExt cx="2038350" cy="1209675"/>
          </a:xfrm>
        </p:grpSpPr>
        <p:sp>
          <p:nvSpPr>
            <p:cNvPr id="35" name="object 35"/>
            <p:cNvSpPr/>
            <p:nvPr/>
          </p:nvSpPr>
          <p:spPr>
            <a:xfrm>
              <a:off x="5591175" y="5657850"/>
              <a:ext cx="2028825" cy="1200150"/>
            </a:xfrm>
            <a:custGeom>
              <a:avLst/>
              <a:gdLst/>
              <a:ahLst/>
              <a:cxnLst/>
              <a:rect l="l" t="t" r="r" b="b"/>
              <a:pathLst>
                <a:path w="2028825" h="1200150">
                  <a:moveTo>
                    <a:pt x="1828800" y="0"/>
                  </a:moveTo>
                  <a:lnTo>
                    <a:pt x="200025" y="0"/>
                  </a:lnTo>
                  <a:lnTo>
                    <a:pt x="154155" y="5281"/>
                  </a:lnTo>
                  <a:lnTo>
                    <a:pt x="112050" y="20327"/>
                  </a:lnTo>
                  <a:lnTo>
                    <a:pt x="74911" y="43937"/>
                  </a:lnTo>
                  <a:lnTo>
                    <a:pt x="43937" y="74911"/>
                  </a:lnTo>
                  <a:lnTo>
                    <a:pt x="20327" y="112050"/>
                  </a:lnTo>
                  <a:lnTo>
                    <a:pt x="5281" y="154155"/>
                  </a:lnTo>
                  <a:lnTo>
                    <a:pt x="0" y="200025"/>
                  </a:lnTo>
                  <a:lnTo>
                    <a:pt x="0" y="1000125"/>
                  </a:lnTo>
                  <a:lnTo>
                    <a:pt x="5281" y="1045982"/>
                  </a:lnTo>
                  <a:lnTo>
                    <a:pt x="20327" y="1088082"/>
                  </a:lnTo>
                  <a:lnTo>
                    <a:pt x="43937" y="1125222"/>
                  </a:lnTo>
                  <a:lnTo>
                    <a:pt x="74911" y="1156200"/>
                  </a:lnTo>
                  <a:lnTo>
                    <a:pt x="112050" y="1179815"/>
                  </a:lnTo>
                  <a:lnTo>
                    <a:pt x="154155" y="1194866"/>
                  </a:lnTo>
                  <a:lnTo>
                    <a:pt x="200025" y="1200150"/>
                  </a:lnTo>
                  <a:lnTo>
                    <a:pt x="1828800" y="1200150"/>
                  </a:lnTo>
                  <a:lnTo>
                    <a:pt x="1874669" y="1194866"/>
                  </a:lnTo>
                  <a:lnTo>
                    <a:pt x="1916774" y="1179815"/>
                  </a:lnTo>
                  <a:lnTo>
                    <a:pt x="1953913" y="1156200"/>
                  </a:lnTo>
                  <a:lnTo>
                    <a:pt x="1984887" y="1125222"/>
                  </a:lnTo>
                  <a:lnTo>
                    <a:pt x="2008497" y="1088082"/>
                  </a:lnTo>
                  <a:lnTo>
                    <a:pt x="2023543" y="1045982"/>
                  </a:lnTo>
                  <a:lnTo>
                    <a:pt x="2028825" y="1000125"/>
                  </a:lnTo>
                  <a:lnTo>
                    <a:pt x="2028825" y="200025"/>
                  </a:lnTo>
                  <a:lnTo>
                    <a:pt x="2023543" y="154155"/>
                  </a:lnTo>
                  <a:lnTo>
                    <a:pt x="2008497" y="112050"/>
                  </a:lnTo>
                  <a:lnTo>
                    <a:pt x="1984887" y="74911"/>
                  </a:lnTo>
                  <a:lnTo>
                    <a:pt x="1953913" y="43937"/>
                  </a:lnTo>
                  <a:lnTo>
                    <a:pt x="1916774" y="20327"/>
                  </a:lnTo>
                  <a:lnTo>
                    <a:pt x="1874669" y="5281"/>
                  </a:lnTo>
                  <a:lnTo>
                    <a:pt x="1828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591175" y="5657850"/>
              <a:ext cx="2028825" cy="1200150"/>
            </a:xfrm>
            <a:custGeom>
              <a:avLst/>
              <a:gdLst/>
              <a:ahLst/>
              <a:cxnLst/>
              <a:rect l="l" t="t" r="r" b="b"/>
              <a:pathLst>
                <a:path w="2028825" h="1200150">
                  <a:moveTo>
                    <a:pt x="200025" y="0"/>
                  </a:moveTo>
                  <a:lnTo>
                    <a:pt x="154155" y="5281"/>
                  </a:lnTo>
                  <a:lnTo>
                    <a:pt x="112050" y="20327"/>
                  </a:lnTo>
                  <a:lnTo>
                    <a:pt x="74911" y="43937"/>
                  </a:lnTo>
                  <a:lnTo>
                    <a:pt x="43937" y="74911"/>
                  </a:lnTo>
                  <a:lnTo>
                    <a:pt x="20327" y="112050"/>
                  </a:lnTo>
                  <a:lnTo>
                    <a:pt x="5281" y="154155"/>
                  </a:lnTo>
                  <a:lnTo>
                    <a:pt x="0" y="200025"/>
                  </a:lnTo>
                  <a:lnTo>
                    <a:pt x="0" y="1000125"/>
                  </a:lnTo>
                  <a:lnTo>
                    <a:pt x="5281" y="1045982"/>
                  </a:lnTo>
                  <a:lnTo>
                    <a:pt x="20327" y="1088082"/>
                  </a:lnTo>
                  <a:lnTo>
                    <a:pt x="43937" y="1125222"/>
                  </a:lnTo>
                  <a:lnTo>
                    <a:pt x="74911" y="1156200"/>
                  </a:lnTo>
                  <a:lnTo>
                    <a:pt x="112050" y="1179815"/>
                  </a:lnTo>
                  <a:lnTo>
                    <a:pt x="154155" y="1194866"/>
                  </a:lnTo>
                  <a:lnTo>
                    <a:pt x="200025" y="1200150"/>
                  </a:lnTo>
                  <a:lnTo>
                    <a:pt x="1828800" y="1200150"/>
                  </a:lnTo>
                  <a:lnTo>
                    <a:pt x="1874669" y="1194866"/>
                  </a:lnTo>
                  <a:lnTo>
                    <a:pt x="1916774" y="1179815"/>
                  </a:lnTo>
                  <a:lnTo>
                    <a:pt x="1953913" y="1156200"/>
                  </a:lnTo>
                  <a:lnTo>
                    <a:pt x="1984887" y="1125222"/>
                  </a:lnTo>
                  <a:lnTo>
                    <a:pt x="2008497" y="1088082"/>
                  </a:lnTo>
                  <a:lnTo>
                    <a:pt x="2023543" y="1045982"/>
                  </a:lnTo>
                  <a:lnTo>
                    <a:pt x="2028825" y="1000125"/>
                  </a:lnTo>
                  <a:lnTo>
                    <a:pt x="2028825" y="200025"/>
                  </a:lnTo>
                  <a:lnTo>
                    <a:pt x="2023543" y="154155"/>
                  </a:lnTo>
                  <a:lnTo>
                    <a:pt x="2008497" y="112050"/>
                  </a:lnTo>
                  <a:lnTo>
                    <a:pt x="1984887" y="74911"/>
                  </a:lnTo>
                  <a:lnTo>
                    <a:pt x="1953913" y="43937"/>
                  </a:lnTo>
                  <a:lnTo>
                    <a:pt x="1916774" y="20327"/>
                  </a:lnTo>
                  <a:lnTo>
                    <a:pt x="1874669" y="5281"/>
                  </a:lnTo>
                  <a:lnTo>
                    <a:pt x="1828800" y="0"/>
                  </a:lnTo>
                  <a:lnTo>
                    <a:pt x="20002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860160" y="5737097"/>
            <a:ext cx="1495425" cy="5035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8415" marR="5080" indent="-6350">
              <a:lnSpc>
                <a:spcPts val="1850"/>
              </a:lnSpc>
              <a:spcBef>
                <a:spcPts val="215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обслуговування </a:t>
            </a: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місцевого</a:t>
            </a:r>
            <a:r>
              <a:rPr sz="1600" b="1" spc="-10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17365D"/>
                </a:solidFill>
                <a:latin typeface="Times New Roman"/>
                <a:cs typeface="Times New Roman"/>
              </a:rPr>
              <a:t>боргу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66128" y="6438087"/>
            <a:ext cx="483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173,0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35622" y="5719762"/>
            <a:ext cx="2145665" cy="1209675"/>
            <a:chOff x="535622" y="5719762"/>
            <a:chExt cx="2145665" cy="1209675"/>
          </a:xfrm>
        </p:grpSpPr>
        <p:sp>
          <p:nvSpPr>
            <p:cNvPr id="40" name="object 40"/>
            <p:cNvSpPr/>
            <p:nvPr/>
          </p:nvSpPr>
          <p:spPr>
            <a:xfrm>
              <a:off x="540384" y="5724525"/>
              <a:ext cx="2136140" cy="1200150"/>
            </a:xfrm>
            <a:custGeom>
              <a:avLst/>
              <a:gdLst/>
              <a:ahLst/>
              <a:cxnLst/>
              <a:rect l="l" t="t" r="r" b="b"/>
              <a:pathLst>
                <a:path w="2136140" h="1200150">
                  <a:moveTo>
                    <a:pt x="1936114" y="0"/>
                  </a:moveTo>
                  <a:lnTo>
                    <a:pt x="200025" y="0"/>
                  </a:lnTo>
                  <a:lnTo>
                    <a:pt x="154163" y="5281"/>
                  </a:lnTo>
                  <a:lnTo>
                    <a:pt x="112061" y="20327"/>
                  </a:lnTo>
                  <a:lnTo>
                    <a:pt x="74922" y="43937"/>
                  </a:lnTo>
                  <a:lnTo>
                    <a:pt x="43945" y="74911"/>
                  </a:lnTo>
                  <a:lnTo>
                    <a:pt x="20331" y="112050"/>
                  </a:lnTo>
                  <a:lnTo>
                    <a:pt x="5283" y="154155"/>
                  </a:lnTo>
                  <a:lnTo>
                    <a:pt x="0" y="200025"/>
                  </a:lnTo>
                  <a:lnTo>
                    <a:pt x="0" y="1000125"/>
                  </a:lnTo>
                  <a:lnTo>
                    <a:pt x="5283" y="1045982"/>
                  </a:lnTo>
                  <a:lnTo>
                    <a:pt x="20331" y="1088082"/>
                  </a:lnTo>
                  <a:lnTo>
                    <a:pt x="43945" y="1125222"/>
                  </a:lnTo>
                  <a:lnTo>
                    <a:pt x="74922" y="1156200"/>
                  </a:lnTo>
                  <a:lnTo>
                    <a:pt x="112061" y="1179815"/>
                  </a:lnTo>
                  <a:lnTo>
                    <a:pt x="154163" y="1194866"/>
                  </a:lnTo>
                  <a:lnTo>
                    <a:pt x="200025" y="1200150"/>
                  </a:lnTo>
                  <a:lnTo>
                    <a:pt x="1936114" y="1200150"/>
                  </a:lnTo>
                  <a:lnTo>
                    <a:pt x="1981984" y="1194866"/>
                  </a:lnTo>
                  <a:lnTo>
                    <a:pt x="2024089" y="1179815"/>
                  </a:lnTo>
                  <a:lnTo>
                    <a:pt x="2061228" y="1156200"/>
                  </a:lnTo>
                  <a:lnTo>
                    <a:pt x="2092202" y="1125222"/>
                  </a:lnTo>
                  <a:lnTo>
                    <a:pt x="2115812" y="1088082"/>
                  </a:lnTo>
                  <a:lnTo>
                    <a:pt x="2130858" y="1045982"/>
                  </a:lnTo>
                  <a:lnTo>
                    <a:pt x="2136140" y="1000125"/>
                  </a:lnTo>
                  <a:lnTo>
                    <a:pt x="2136140" y="200025"/>
                  </a:lnTo>
                  <a:lnTo>
                    <a:pt x="2130858" y="154155"/>
                  </a:lnTo>
                  <a:lnTo>
                    <a:pt x="2115812" y="112050"/>
                  </a:lnTo>
                  <a:lnTo>
                    <a:pt x="2092202" y="74911"/>
                  </a:lnTo>
                  <a:lnTo>
                    <a:pt x="2061228" y="43937"/>
                  </a:lnTo>
                  <a:lnTo>
                    <a:pt x="2024089" y="20327"/>
                  </a:lnTo>
                  <a:lnTo>
                    <a:pt x="1981984" y="5281"/>
                  </a:lnTo>
                  <a:lnTo>
                    <a:pt x="19361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40384" y="5724525"/>
              <a:ext cx="2136140" cy="1200150"/>
            </a:xfrm>
            <a:custGeom>
              <a:avLst/>
              <a:gdLst/>
              <a:ahLst/>
              <a:cxnLst/>
              <a:rect l="l" t="t" r="r" b="b"/>
              <a:pathLst>
                <a:path w="2136140" h="1200150">
                  <a:moveTo>
                    <a:pt x="200025" y="0"/>
                  </a:moveTo>
                  <a:lnTo>
                    <a:pt x="154163" y="5281"/>
                  </a:lnTo>
                  <a:lnTo>
                    <a:pt x="112061" y="20327"/>
                  </a:lnTo>
                  <a:lnTo>
                    <a:pt x="74922" y="43937"/>
                  </a:lnTo>
                  <a:lnTo>
                    <a:pt x="43945" y="74911"/>
                  </a:lnTo>
                  <a:lnTo>
                    <a:pt x="20331" y="112050"/>
                  </a:lnTo>
                  <a:lnTo>
                    <a:pt x="5283" y="154155"/>
                  </a:lnTo>
                  <a:lnTo>
                    <a:pt x="0" y="200025"/>
                  </a:lnTo>
                  <a:lnTo>
                    <a:pt x="0" y="1000125"/>
                  </a:lnTo>
                  <a:lnTo>
                    <a:pt x="5283" y="1045982"/>
                  </a:lnTo>
                  <a:lnTo>
                    <a:pt x="20331" y="1088082"/>
                  </a:lnTo>
                  <a:lnTo>
                    <a:pt x="43945" y="1125222"/>
                  </a:lnTo>
                  <a:lnTo>
                    <a:pt x="74922" y="1156200"/>
                  </a:lnTo>
                  <a:lnTo>
                    <a:pt x="112061" y="1179815"/>
                  </a:lnTo>
                  <a:lnTo>
                    <a:pt x="154163" y="1194866"/>
                  </a:lnTo>
                  <a:lnTo>
                    <a:pt x="200025" y="1200150"/>
                  </a:lnTo>
                  <a:lnTo>
                    <a:pt x="1936114" y="1200150"/>
                  </a:lnTo>
                  <a:lnTo>
                    <a:pt x="1981984" y="1194866"/>
                  </a:lnTo>
                  <a:lnTo>
                    <a:pt x="2024089" y="1179815"/>
                  </a:lnTo>
                  <a:lnTo>
                    <a:pt x="2061228" y="1156200"/>
                  </a:lnTo>
                  <a:lnTo>
                    <a:pt x="2092202" y="1125222"/>
                  </a:lnTo>
                  <a:lnTo>
                    <a:pt x="2115812" y="1088082"/>
                  </a:lnTo>
                  <a:lnTo>
                    <a:pt x="2130858" y="1045982"/>
                  </a:lnTo>
                  <a:lnTo>
                    <a:pt x="2136140" y="1000125"/>
                  </a:lnTo>
                  <a:lnTo>
                    <a:pt x="2136140" y="200025"/>
                  </a:lnTo>
                  <a:lnTo>
                    <a:pt x="2130858" y="154155"/>
                  </a:lnTo>
                  <a:lnTo>
                    <a:pt x="2115812" y="112050"/>
                  </a:lnTo>
                  <a:lnTo>
                    <a:pt x="2092202" y="74911"/>
                  </a:lnTo>
                  <a:lnTo>
                    <a:pt x="2061228" y="43937"/>
                  </a:lnTo>
                  <a:lnTo>
                    <a:pt x="2024089" y="20327"/>
                  </a:lnTo>
                  <a:lnTo>
                    <a:pt x="1981984" y="5281"/>
                  </a:lnTo>
                  <a:lnTo>
                    <a:pt x="1936114" y="0"/>
                  </a:lnTo>
                  <a:lnTo>
                    <a:pt x="20002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65124" y="5804154"/>
            <a:ext cx="14852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резервний</a:t>
            </a:r>
            <a:r>
              <a:rPr sz="1600" b="1" spc="-10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17365D"/>
                </a:solidFill>
                <a:latin typeface="Times New Roman"/>
                <a:cs typeface="Times New Roman"/>
              </a:rPr>
              <a:t>фонд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14958" y="6273495"/>
            <a:ext cx="5854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2000,0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300412" y="5719762"/>
            <a:ext cx="1943100" cy="1143000"/>
            <a:chOff x="3300412" y="5719762"/>
            <a:chExt cx="1943100" cy="1143000"/>
          </a:xfrm>
        </p:grpSpPr>
        <p:sp>
          <p:nvSpPr>
            <p:cNvPr id="45" name="object 45"/>
            <p:cNvSpPr/>
            <p:nvPr/>
          </p:nvSpPr>
          <p:spPr>
            <a:xfrm>
              <a:off x="3305175" y="5724525"/>
              <a:ext cx="1933575" cy="1133475"/>
            </a:xfrm>
            <a:custGeom>
              <a:avLst/>
              <a:gdLst/>
              <a:ahLst/>
              <a:cxnLst/>
              <a:rect l="l" t="t" r="r" b="b"/>
              <a:pathLst>
                <a:path w="1933575" h="1133475">
                  <a:moveTo>
                    <a:pt x="1744599" y="0"/>
                  </a:moveTo>
                  <a:lnTo>
                    <a:pt x="188975" y="0"/>
                  </a:lnTo>
                  <a:lnTo>
                    <a:pt x="138729" y="6748"/>
                  </a:lnTo>
                  <a:lnTo>
                    <a:pt x="93584" y="25790"/>
                  </a:lnTo>
                  <a:lnTo>
                    <a:pt x="55340" y="55324"/>
                  </a:lnTo>
                  <a:lnTo>
                    <a:pt x="25795" y="93547"/>
                  </a:lnTo>
                  <a:lnTo>
                    <a:pt x="6748" y="138656"/>
                  </a:lnTo>
                  <a:lnTo>
                    <a:pt x="0" y="188849"/>
                  </a:lnTo>
                  <a:lnTo>
                    <a:pt x="0" y="944562"/>
                  </a:lnTo>
                  <a:lnTo>
                    <a:pt x="6748" y="994777"/>
                  </a:lnTo>
                  <a:lnTo>
                    <a:pt x="25795" y="1039903"/>
                  </a:lnTo>
                  <a:lnTo>
                    <a:pt x="55340" y="1078137"/>
                  </a:lnTo>
                  <a:lnTo>
                    <a:pt x="93584" y="1107679"/>
                  </a:lnTo>
                  <a:lnTo>
                    <a:pt x="138729" y="1126725"/>
                  </a:lnTo>
                  <a:lnTo>
                    <a:pt x="188975" y="1133475"/>
                  </a:lnTo>
                  <a:lnTo>
                    <a:pt x="1744599" y="1133475"/>
                  </a:lnTo>
                  <a:lnTo>
                    <a:pt x="1794845" y="1126725"/>
                  </a:lnTo>
                  <a:lnTo>
                    <a:pt x="1839990" y="1107679"/>
                  </a:lnTo>
                  <a:lnTo>
                    <a:pt x="1878234" y="1078137"/>
                  </a:lnTo>
                  <a:lnTo>
                    <a:pt x="1907779" y="1039903"/>
                  </a:lnTo>
                  <a:lnTo>
                    <a:pt x="1926826" y="994777"/>
                  </a:lnTo>
                  <a:lnTo>
                    <a:pt x="1933575" y="944562"/>
                  </a:lnTo>
                  <a:lnTo>
                    <a:pt x="1933575" y="188849"/>
                  </a:lnTo>
                  <a:lnTo>
                    <a:pt x="1926826" y="138656"/>
                  </a:lnTo>
                  <a:lnTo>
                    <a:pt x="1907779" y="93547"/>
                  </a:lnTo>
                  <a:lnTo>
                    <a:pt x="1878234" y="55324"/>
                  </a:lnTo>
                  <a:lnTo>
                    <a:pt x="1839990" y="25790"/>
                  </a:lnTo>
                  <a:lnTo>
                    <a:pt x="1794845" y="6748"/>
                  </a:lnTo>
                  <a:lnTo>
                    <a:pt x="17445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305175" y="5724525"/>
              <a:ext cx="1933575" cy="1133475"/>
            </a:xfrm>
            <a:custGeom>
              <a:avLst/>
              <a:gdLst/>
              <a:ahLst/>
              <a:cxnLst/>
              <a:rect l="l" t="t" r="r" b="b"/>
              <a:pathLst>
                <a:path w="1933575" h="1133475">
                  <a:moveTo>
                    <a:pt x="188975" y="0"/>
                  </a:moveTo>
                  <a:lnTo>
                    <a:pt x="138729" y="6748"/>
                  </a:lnTo>
                  <a:lnTo>
                    <a:pt x="93584" y="25790"/>
                  </a:lnTo>
                  <a:lnTo>
                    <a:pt x="55340" y="55324"/>
                  </a:lnTo>
                  <a:lnTo>
                    <a:pt x="25795" y="93547"/>
                  </a:lnTo>
                  <a:lnTo>
                    <a:pt x="6748" y="138656"/>
                  </a:lnTo>
                  <a:lnTo>
                    <a:pt x="0" y="188849"/>
                  </a:lnTo>
                  <a:lnTo>
                    <a:pt x="0" y="944562"/>
                  </a:lnTo>
                  <a:lnTo>
                    <a:pt x="6748" y="994777"/>
                  </a:lnTo>
                  <a:lnTo>
                    <a:pt x="25795" y="1039903"/>
                  </a:lnTo>
                  <a:lnTo>
                    <a:pt x="55340" y="1078137"/>
                  </a:lnTo>
                  <a:lnTo>
                    <a:pt x="93584" y="1107679"/>
                  </a:lnTo>
                  <a:lnTo>
                    <a:pt x="138729" y="1126725"/>
                  </a:lnTo>
                  <a:lnTo>
                    <a:pt x="188975" y="1133475"/>
                  </a:lnTo>
                  <a:lnTo>
                    <a:pt x="1744599" y="1133475"/>
                  </a:lnTo>
                  <a:lnTo>
                    <a:pt x="1794845" y="1126725"/>
                  </a:lnTo>
                  <a:lnTo>
                    <a:pt x="1839990" y="1107679"/>
                  </a:lnTo>
                  <a:lnTo>
                    <a:pt x="1878234" y="1078137"/>
                  </a:lnTo>
                  <a:lnTo>
                    <a:pt x="1907779" y="1039903"/>
                  </a:lnTo>
                  <a:lnTo>
                    <a:pt x="1926826" y="994777"/>
                  </a:lnTo>
                  <a:lnTo>
                    <a:pt x="1933575" y="944562"/>
                  </a:lnTo>
                  <a:lnTo>
                    <a:pt x="1933575" y="188849"/>
                  </a:lnTo>
                  <a:lnTo>
                    <a:pt x="1926826" y="138656"/>
                  </a:lnTo>
                  <a:lnTo>
                    <a:pt x="1907779" y="93547"/>
                  </a:lnTo>
                  <a:lnTo>
                    <a:pt x="1878234" y="55324"/>
                  </a:lnTo>
                  <a:lnTo>
                    <a:pt x="1839990" y="25790"/>
                  </a:lnTo>
                  <a:lnTo>
                    <a:pt x="1794845" y="6748"/>
                  </a:lnTo>
                  <a:lnTo>
                    <a:pt x="1744599" y="0"/>
                  </a:lnTo>
                  <a:lnTo>
                    <a:pt x="18897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3645534" y="6034278"/>
            <a:ext cx="12534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інші</a:t>
            </a:r>
            <a:r>
              <a:rPr sz="1600" b="1" spc="-4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виплати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05198" y="6502095"/>
            <a:ext cx="5854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9516,7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81012" y="3833812"/>
            <a:ext cx="1971675" cy="1371600"/>
            <a:chOff x="481012" y="3833812"/>
            <a:chExt cx="1971675" cy="1371600"/>
          </a:xfrm>
        </p:grpSpPr>
        <p:sp>
          <p:nvSpPr>
            <p:cNvPr id="50" name="object 50"/>
            <p:cNvSpPr/>
            <p:nvPr/>
          </p:nvSpPr>
          <p:spPr>
            <a:xfrm>
              <a:off x="485775" y="3838575"/>
              <a:ext cx="1962150" cy="1362075"/>
            </a:xfrm>
            <a:custGeom>
              <a:avLst/>
              <a:gdLst/>
              <a:ahLst/>
              <a:cxnLst/>
              <a:rect l="l" t="t" r="r" b="b"/>
              <a:pathLst>
                <a:path w="1962150" h="1362075">
                  <a:moveTo>
                    <a:pt x="1735074" y="0"/>
                  </a:moveTo>
                  <a:lnTo>
                    <a:pt x="227012" y="0"/>
                  </a:lnTo>
                  <a:lnTo>
                    <a:pt x="181265" y="4610"/>
                  </a:lnTo>
                  <a:lnTo>
                    <a:pt x="138654" y="17833"/>
                  </a:lnTo>
                  <a:lnTo>
                    <a:pt x="100093" y="38757"/>
                  </a:lnTo>
                  <a:lnTo>
                    <a:pt x="66495" y="66468"/>
                  </a:lnTo>
                  <a:lnTo>
                    <a:pt x="38773" y="100055"/>
                  </a:lnTo>
                  <a:lnTo>
                    <a:pt x="17841" y="138606"/>
                  </a:lnTo>
                  <a:lnTo>
                    <a:pt x="4612" y="181208"/>
                  </a:lnTo>
                  <a:lnTo>
                    <a:pt x="0" y="226949"/>
                  </a:lnTo>
                  <a:lnTo>
                    <a:pt x="0" y="1134999"/>
                  </a:lnTo>
                  <a:lnTo>
                    <a:pt x="4612" y="1180781"/>
                  </a:lnTo>
                  <a:lnTo>
                    <a:pt x="17841" y="1223414"/>
                  </a:lnTo>
                  <a:lnTo>
                    <a:pt x="38773" y="1261988"/>
                  </a:lnTo>
                  <a:lnTo>
                    <a:pt x="66495" y="1295590"/>
                  </a:lnTo>
                  <a:lnTo>
                    <a:pt x="100093" y="1323311"/>
                  </a:lnTo>
                  <a:lnTo>
                    <a:pt x="138654" y="1344239"/>
                  </a:lnTo>
                  <a:lnTo>
                    <a:pt x="181265" y="1357464"/>
                  </a:lnTo>
                  <a:lnTo>
                    <a:pt x="227012" y="1362075"/>
                  </a:lnTo>
                  <a:lnTo>
                    <a:pt x="1735074" y="1362075"/>
                  </a:lnTo>
                  <a:lnTo>
                    <a:pt x="1780856" y="1357464"/>
                  </a:lnTo>
                  <a:lnTo>
                    <a:pt x="1823489" y="1344239"/>
                  </a:lnTo>
                  <a:lnTo>
                    <a:pt x="1862063" y="1323311"/>
                  </a:lnTo>
                  <a:lnTo>
                    <a:pt x="1895665" y="1295590"/>
                  </a:lnTo>
                  <a:lnTo>
                    <a:pt x="1923386" y="1261988"/>
                  </a:lnTo>
                  <a:lnTo>
                    <a:pt x="1944314" y="1223414"/>
                  </a:lnTo>
                  <a:lnTo>
                    <a:pt x="1957539" y="1180781"/>
                  </a:lnTo>
                  <a:lnTo>
                    <a:pt x="1962150" y="1134999"/>
                  </a:lnTo>
                  <a:lnTo>
                    <a:pt x="1962150" y="226949"/>
                  </a:lnTo>
                  <a:lnTo>
                    <a:pt x="1957539" y="181208"/>
                  </a:lnTo>
                  <a:lnTo>
                    <a:pt x="1944314" y="138606"/>
                  </a:lnTo>
                  <a:lnTo>
                    <a:pt x="1923386" y="100055"/>
                  </a:lnTo>
                  <a:lnTo>
                    <a:pt x="1895665" y="66468"/>
                  </a:lnTo>
                  <a:lnTo>
                    <a:pt x="1862063" y="38757"/>
                  </a:lnTo>
                  <a:lnTo>
                    <a:pt x="1823489" y="17833"/>
                  </a:lnTo>
                  <a:lnTo>
                    <a:pt x="1780856" y="4610"/>
                  </a:lnTo>
                  <a:lnTo>
                    <a:pt x="17350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85775" y="3838575"/>
              <a:ext cx="1962150" cy="1362075"/>
            </a:xfrm>
            <a:custGeom>
              <a:avLst/>
              <a:gdLst/>
              <a:ahLst/>
              <a:cxnLst/>
              <a:rect l="l" t="t" r="r" b="b"/>
              <a:pathLst>
                <a:path w="1962150" h="1362075">
                  <a:moveTo>
                    <a:pt x="227012" y="0"/>
                  </a:moveTo>
                  <a:lnTo>
                    <a:pt x="181265" y="4610"/>
                  </a:lnTo>
                  <a:lnTo>
                    <a:pt x="138654" y="17833"/>
                  </a:lnTo>
                  <a:lnTo>
                    <a:pt x="100093" y="38757"/>
                  </a:lnTo>
                  <a:lnTo>
                    <a:pt x="66495" y="66468"/>
                  </a:lnTo>
                  <a:lnTo>
                    <a:pt x="38773" y="100055"/>
                  </a:lnTo>
                  <a:lnTo>
                    <a:pt x="17841" y="138606"/>
                  </a:lnTo>
                  <a:lnTo>
                    <a:pt x="4612" y="181208"/>
                  </a:lnTo>
                  <a:lnTo>
                    <a:pt x="0" y="226949"/>
                  </a:lnTo>
                  <a:lnTo>
                    <a:pt x="0" y="1134999"/>
                  </a:lnTo>
                  <a:lnTo>
                    <a:pt x="4612" y="1180781"/>
                  </a:lnTo>
                  <a:lnTo>
                    <a:pt x="17841" y="1223414"/>
                  </a:lnTo>
                  <a:lnTo>
                    <a:pt x="38773" y="1261988"/>
                  </a:lnTo>
                  <a:lnTo>
                    <a:pt x="66495" y="1295590"/>
                  </a:lnTo>
                  <a:lnTo>
                    <a:pt x="100093" y="1323311"/>
                  </a:lnTo>
                  <a:lnTo>
                    <a:pt x="138654" y="1344239"/>
                  </a:lnTo>
                  <a:lnTo>
                    <a:pt x="181265" y="1357464"/>
                  </a:lnTo>
                  <a:lnTo>
                    <a:pt x="227012" y="1362075"/>
                  </a:lnTo>
                  <a:lnTo>
                    <a:pt x="1735074" y="1362075"/>
                  </a:lnTo>
                  <a:lnTo>
                    <a:pt x="1780856" y="1357464"/>
                  </a:lnTo>
                  <a:lnTo>
                    <a:pt x="1823489" y="1344239"/>
                  </a:lnTo>
                  <a:lnTo>
                    <a:pt x="1862063" y="1323311"/>
                  </a:lnTo>
                  <a:lnTo>
                    <a:pt x="1895665" y="1295590"/>
                  </a:lnTo>
                  <a:lnTo>
                    <a:pt x="1923386" y="1261988"/>
                  </a:lnTo>
                  <a:lnTo>
                    <a:pt x="1944314" y="1223414"/>
                  </a:lnTo>
                  <a:lnTo>
                    <a:pt x="1957539" y="1180781"/>
                  </a:lnTo>
                  <a:lnTo>
                    <a:pt x="1962150" y="1134999"/>
                  </a:lnTo>
                  <a:lnTo>
                    <a:pt x="1962150" y="226949"/>
                  </a:lnTo>
                  <a:lnTo>
                    <a:pt x="1957539" y="181208"/>
                  </a:lnTo>
                  <a:lnTo>
                    <a:pt x="1944314" y="138606"/>
                  </a:lnTo>
                  <a:lnTo>
                    <a:pt x="1923386" y="100055"/>
                  </a:lnTo>
                  <a:lnTo>
                    <a:pt x="1895665" y="66468"/>
                  </a:lnTo>
                  <a:lnTo>
                    <a:pt x="1862063" y="38757"/>
                  </a:lnTo>
                  <a:lnTo>
                    <a:pt x="1823489" y="17833"/>
                  </a:lnTo>
                  <a:lnTo>
                    <a:pt x="1780856" y="4610"/>
                  </a:lnTo>
                  <a:lnTo>
                    <a:pt x="1735074" y="0"/>
                  </a:lnTo>
                  <a:lnTo>
                    <a:pt x="2270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956563" y="3926205"/>
            <a:ext cx="1017905" cy="7353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65405" algn="just">
              <a:lnSpc>
                <a:spcPts val="1839"/>
              </a:lnSpc>
              <a:spcBef>
                <a:spcPts val="220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соціальні виплати населенню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48892" y="4860417"/>
            <a:ext cx="6356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6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 797,2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481012" y="2224087"/>
            <a:ext cx="1847850" cy="1285875"/>
            <a:chOff x="481012" y="2224087"/>
            <a:chExt cx="1847850" cy="1285875"/>
          </a:xfrm>
        </p:grpSpPr>
        <p:sp>
          <p:nvSpPr>
            <p:cNvPr id="55" name="object 55"/>
            <p:cNvSpPr/>
            <p:nvPr/>
          </p:nvSpPr>
          <p:spPr>
            <a:xfrm>
              <a:off x="485775" y="2228850"/>
              <a:ext cx="1838325" cy="1276350"/>
            </a:xfrm>
            <a:custGeom>
              <a:avLst/>
              <a:gdLst/>
              <a:ahLst/>
              <a:cxnLst/>
              <a:rect l="l" t="t" r="r" b="b"/>
              <a:pathLst>
                <a:path w="1838325" h="1276350">
                  <a:moveTo>
                    <a:pt x="1625600" y="0"/>
                  </a:moveTo>
                  <a:lnTo>
                    <a:pt x="212725" y="0"/>
                  </a:lnTo>
                  <a:lnTo>
                    <a:pt x="163952" y="5618"/>
                  </a:lnTo>
                  <a:lnTo>
                    <a:pt x="119178" y="21623"/>
                  </a:lnTo>
                  <a:lnTo>
                    <a:pt x="79680" y="46736"/>
                  </a:lnTo>
                  <a:lnTo>
                    <a:pt x="46736" y="79680"/>
                  </a:lnTo>
                  <a:lnTo>
                    <a:pt x="21623" y="119178"/>
                  </a:lnTo>
                  <a:lnTo>
                    <a:pt x="5618" y="163952"/>
                  </a:lnTo>
                  <a:lnTo>
                    <a:pt x="0" y="212725"/>
                  </a:lnTo>
                  <a:lnTo>
                    <a:pt x="0" y="1063625"/>
                  </a:lnTo>
                  <a:lnTo>
                    <a:pt x="5618" y="1112397"/>
                  </a:lnTo>
                  <a:lnTo>
                    <a:pt x="21623" y="1157171"/>
                  </a:lnTo>
                  <a:lnTo>
                    <a:pt x="46736" y="1196669"/>
                  </a:lnTo>
                  <a:lnTo>
                    <a:pt x="79680" y="1229613"/>
                  </a:lnTo>
                  <a:lnTo>
                    <a:pt x="119178" y="1254726"/>
                  </a:lnTo>
                  <a:lnTo>
                    <a:pt x="163952" y="1270731"/>
                  </a:lnTo>
                  <a:lnTo>
                    <a:pt x="212725" y="1276350"/>
                  </a:lnTo>
                  <a:lnTo>
                    <a:pt x="1625600" y="1276350"/>
                  </a:lnTo>
                  <a:lnTo>
                    <a:pt x="1674372" y="1270731"/>
                  </a:lnTo>
                  <a:lnTo>
                    <a:pt x="1719146" y="1254726"/>
                  </a:lnTo>
                  <a:lnTo>
                    <a:pt x="1758644" y="1229613"/>
                  </a:lnTo>
                  <a:lnTo>
                    <a:pt x="1791588" y="1196669"/>
                  </a:lnTo>
                  <a:lnTo>
                    <a:pt x="1816701" y="1157171"/>
                  </a:lnTo>
                  <a:lnTo>
                    <a:pt x="1832706" y="1112397"/>
                  </a:lnTo>
                  <a:lnTo>
                    <a:pt x="1838325" y="1063625"/>
                  </a:lnTo>
                  <a:lnTo>
                    <a:pt x="1838325" y="212725"/>
                  </a:lnTo>
                  <a:lnTo>
                    <a:pt x="1832706" y="163952"/>
                  </a:lnTo>
                  <a:lnTo>
                    <a:pt x="1816701" y="119178"/>
                  </a:lnTo>
                  <a:lnTo>
                    <a:pt x="1791588" y="79680"/>
                  </a:lnTo>
                  <a:lnTo>
                    <a:pt x="1758644" y="46736"/>
                  </a:lnTo>
                  <a:lnTo>
                    <a:pt x="1719146" y="21623"/>
                  </a:lnTo>
                  <a:lnTo>
                    <a:pt x="1674372" y="5618"/>
                  </a:lnTo>
                  <a:lnTo>
                    <a:pt x="1625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85775" y="2228850"/>
              <a:ext cx="1838325" cy="1276350"/>
            </a:xfrm>
            <a:custGeom>
              <a:avLst/>
              <a:gdLst/>
              <a:ahLst/>
              <a:cxnLst/>
              <a:rect l="l" t="t" r="r" b="b"/>
              <a:pathLst>
                <a:path w="1838325" h="1276350">
                  <a:moveTo>
                    <a:pt x="212725" y="0"/>
                  </a:moveTo>
                  <a:lnTo>
                    <a:pt x="163952" y="5618"/>
                  </a:lnTo>
                  <a:lnTo>
                    <a:pt x="119178" y="21623"/>
                  </a:lnTo>
                  <a:lnTo>
                    <a:pt x="79680" y="46736"/>
                  </a:lnTo>
                  <a:lnTo>
                    <a:pt x="46736" y="79680"/>
                  </a:lnTo>
                  <a:lnTo>
                    <a:pt x="21623" y="119178"/>
                  </a:lnTo>
                  <a:lnTo>
                    <a:pt x="5618" y="163952"/>
                  </a:lnTo>
                  <a:lnTo>
                    <a:pt x="0" y="212725"/>
                  </a:lnTo>
                  <a:lnTo>
                    <a:pt x="0" y="1063625"/>
                  </a:lnTo>
                  <a:lnTo>
                    <a:pt x="5618" y="1112397"/>
                  </a:lnTo>
                  <a:lnTo>
                    <a:pt x="21623" y="1157171"/>
                  </a:lnTo>
                  <a:lnTo>
                    <a:pt x="46736" y="1196669"/>
                  </a:lnTo>
                  <a:lnTo>
                    <a:pt x="79680" y="1229613"/>
                  </a:lnTo>
                  <a:lnTo>
                    <a:pt x="119178" y="1254726"/>
                  </a:lnTo>
                  <a:lnTo>
                    <a:pt x="163952" y="1270731"/>
                  </a:lnTo>
                  <a:lnTo>
                    <a:pt x="212725" y="1276350"/>
                  </a:lnTo>
                  <a:lnTo>
                    <a:pt x="1625600" y="1276350"/>
                  </a:lnTo>
                  <a:lnTo>
                    <a:pt x="1674372" y="1270731"/>
                  </a:lnTo>
                  <a:lnTo>
                    <a:pt x="1719146" y="1254726"/>
                  </a:lnTo>
                  <a:lnTo>
                    <a:pt x="1758644" y="1229613"/>
                  </a:lnTo>
                  <a:lnTo>
                    <a:pt x="1791588" y="1196669"/>
                  </a:lnTo>
                  <a:lnTo>
                    <a:pt x="1816701" y="1157171"/>
                  </a:lnTo>
                  <a:lnTo>
                    <a:pt x="1832706" y="1112397"/>
                  </a:lnTo>
                  <a:lnTo>
                    <a:pt x="1838325" y="1063625"/>
                  </a:lnTo>
                  <a:lnTo>
                    <a:pt x="1838325" y="212725"/>
                  </a:lnTo>
                  <a:lnTo>
                    <a:pt x="1832706" y="163952"/>
                  </a:lnTo>
                  <a:lnTo>
                    <a:pt x="1816701" y="119178"/>
                  </a:lnTo>
                  <a:lnTo>
                    <a:pt x="1791588" y="79680"/>
                  </a:lnTo>
                  <a:lnTo>
                    <a:pt x="1758644" y="46736"/>
                  </a:lnTo>
                  <a:lnTo>
                    <a:pt x="1719146" y="21623"/>
                  </a:lnTo>
                  <a:lnTo>
                    <a:pt x="1674372" y="5618"/>
                  </a:lnTo>
                  <a:lnTo>
                    <a:pt x="1625600" y="0"/>
                  </a:lnTo>
                  <a:lnTo>
                    <a:pt x="21272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945896" y="2312035"/>
            <a:ext cx="918844" cy="5022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17780">
              <a:lnSpc>
                <a:spcPts val="1839"/>
              </a:lnSpc>
              <a:spcBef>
                <a:spcPts val="220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заходи</a:t>
            </a:r>
            <a:r>
              <a:rPr sz="1600" b="1" spc="-6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17365D"/>
                </a:solidFill>
                <a:latin typeface="Times New Roman"/>
                <a:cs typeface="Times New Roman"/>
              </a:rPr>
              <a:t>та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програми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037640" y="3013075"/>
            <a:ext cx="737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13</a:t>
            </a:r>
            <a:r>
              <a:rPr sz="1600" b="1" spc="-1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053,8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623887" y="649922"/>
            <a:ext cx="2126615" cy="1152525"/>
            <a:chOff x="623887" y="649922"/>
            <a:chExt cx="2126615" cy="1152525"/>
          </a:xfrm>
        </p:grpSpPr>
        <p:sp>
          <p:nvSpPr>
            <p:cNvPr id="60" name="object 60"/>
            <p:cNvSpPr/>
            <p:nvPr/>
          </p:nvSpPr>
          <p:spPr>
            <a:xfrm>
              <a:off x="628650" y="654685"/>
              <a:ext cx="2117090" cy="1143000"/>
            </a:xfrm>
            <a:custGeom>
              <a:avLst/>
              <a:gdLst/>
              <a:ahLst/>
              <a:cxnLst/>
              <a:rect l="l" t="t" r="r" b="b"/>
              <a:pathLst>
                <a:path w="2117090" h="1143000">
                  <a:moveTo>
                    <a:pt x="1926589" y="0"/>
                  </a:moveTo>
                  <a:lnTo>
                    <a:pt x="190500" y="0"/>
                  </a:ln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926589" y="1143000"/>
                  </a:lnTo>
                  <a:lnTo>
                    <a:pt x="1970252" y="1137965"/>
                  </a:lnTo>
                  <a:lnTo>
                    <a:pt x="2010343" y="1123627"/>
                  </a:lnTo>
                  <a:lnTo>
                    <a:pt x="2045715" y="1101132"/>
                  </a:lnTo>
                  <a:lnTo>
                    <a:pt x="2075222" y="1071625"/>
                  </a:lnTo>
                  <a:lnTo>
                    <a:pt x="2097717" y="1036253"/>
                  </a:lnTo>
                  <a:lnTo>
                    <a:pt x="2112055" y="996162"/>
                  </a:lnTo>
                  <a:lnTo>
                    <a:pt x="2117090" y="952500"/>
                  </a:lnTo>
                  <a:lnTo>
                    <a:pt x="2117090" y="190500"/>
                  </a:lnTo>
                  <a:lnTo>
                    <a:pt x="2112055" y="146837"/>
                  </a:lnTo>
                  <a:lnTo>
                    <a:pt x="2097717" y="106746"/>
                  </a:lnTo>
                  <a:lnTo>
                    <a:pt x="2075222" y="71374"/>
                  </a:lnTo>
                  <a:lnTo>
                    <a:pt x="2045715" y="41867"/>
                  </a:lnTo>
                  <a:lnTo>
                    <a:pt x="2010343" y="19372"/>
                  </a:lnTo>
                  <a:lnTo>
                    <a:pt x="1970252" y="5034"/>
                  </a:lnTo>
                  <a:lnTo>
                    <a:pt x="19265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28650" y="654685"/>
              <a:ext cx="2117090" cy="1143000"/>
            </a:xfrm>
            <a:custGeom>
              <a:avLst/>
              <a:gdLst/>
              <a:ahLst/>
              <a:cxnLst/>
              <a:rect l="l" t="t" r="r" b="b"/>
              <a:pathLst>
                <a:path w="2117090" h="1143000">
                  <a:moveTo>
                    <a:pt x="190500" y="0"/>
                  </a:moveTo>
                  <a:lnTo>
                    <a:pt x="146825" y="5034"/>
                  </a:lnTo>
                  <a:lnTo>
                    <a:pt x="106729" y="19372"/>
                  </a:lnTo>
                  <a:lnTo>
                    <a:pt x="71358" y="41867"/>
                  </a:lnTo>
                  <a:lnTo>
                    <a:pt x="41855" y="71374"/>
                  </a:lnTo>
                  <a:lnTo>
                    <a:pt x="19365" y="106746"/>
                  </a:lnTo>
                  <a:lnTo>
                    <a:pt x="5032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2" y="996162"/>
                  </a:lnTo>
                  <a:lnTo>
                    <a:pt x="19365" y="1036253"/>
                  </a:lnTo>
                  <a:lnTo>
                    <a:pt x="41855" y="1071625"/>
                  </a:lnTo>
                  <a:lnTo>
                    <a:pt x="71358" y="1101132"/>
                  </a:lnTo>
                  <a:lnTo>
                    <a:pt x="106729" y="1123627"/>
                  </a:lnTo>
                  <a:lnTo>
                    <a:pt x="146825" y="1137965"/>
                  </a:lnTo>
                  <a:lnTo>
                    <a:pt x="190500" y="1143000"/>
                  </a:lnTo>
                  <a:lnTo>
                    <a:pt x="1926589" y="1143000"/>
                  </a:lnTo>
                  <a:lnTo>
                    <a:pt x="1970252" y="1137965"/>
                  </a:lnTo>
                  <a:lnTo>
                    <a:pt x="2010343" y="1123627"/>
                  </a:lnTo>
                  <a:lnTo>
                    <a:pt x="2045715" y="1101132"/>
                  </a:lnTo>
                  <a:lnTo>
                    <a:pt x="2075222" y="1071625"/>
                  </a:lnTo>
                  <a:lnTo>
                    <a:pt x="2097717" y="1036253"/>
                  </a:lnTo>
                  <a:lnTo>
                    <a:pt x="2112055" y="996162"/>
                  </a:lnTo>
                  <a:lnTo>
                    <a:pt x="2117090" y="952500"/>
                  </a:lnTo>
                  <a:lnTo>
                    <a:pt x="2117090" y="190500"/>
                  </a:lnTo>
                  <a:lnTo>
                    <a:pt x="2112055" y="146837"/>
                  </a:lnTo>
                  <a:lnTo>
                    <a:pt x="2097717" y="106746"/>
                  </a:lnTo>
                  <a:lnTo>
                    <a:pt x="2075222" y="71374"/>
                  </a:lnTo>
                  <a:lnTo>
                    <a:pt x="2045715" y="41867"/>
                  </a:lnTo>
                  <a:lnTo>
                    <a:pt x="2010343" y="19372"/>
                  </a:lnTo>
                  <a:lnTo>
                    <a:pt x="1970252" y="5034"/>
                  </a:lnTo>
                  <a:lnTo>
                    <a:pt x="1926589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1133652" y="729741"/>
            <a:ext cx="1105535" cy="73660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-635" algn="ctr">
              <a:lnSpc>
                <a:spcPct val="95900"/>
              </a:lnSpc>
              <a:spcBef>
                <a:spcPts val="175"/>
              </a:spcBef>
            </a:pPr>
            <a:r>
              <a:rPr sz="1600" b="1" spc="-10" dirty="0">
                <a:solidFill>
                  <a:srgbClr val="0E233D"/>
                </a:solidFill>
                <a:latin typeface="Times New Roman"/>
                <a:cs typeface="Times New Roman"/>
              </a:rPr>
              <a:t>поточні трансферти </a:t>
            </a: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60</a:t>
            </a:r>
            <a:r>
              <a:rPr sz="1600" b="1" spc="-1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519,7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8224837" y="2090737"/>
            <a:ext cx="2238375" cy="1371600"/>
            <a:chOff x="8224837" y="2090737"/>
            <a:chExt cx="2238375" cy="1371600"/>
          </a:xfrm>
        </p:grpSpPr>
        <p:sp>
          <p:nvSpPr>
            <p:cNvPr id="64" name="object 64"/>
            <p:cNvSpPr/>
            <p:nvPr/>
          </p:nvSpPr>
          <p:spPr>
            <a:xfrm>
              <a:off x="8229600" y="2095500"/>
              <a:ext cx="2228850" cy="1362075"/>
            </a:xfrm>
            <a:custGeom>
              <a:avLst/>
              <a:gdLst/>
              <a:ahLst/>
              <a:cxnLst/>
              <a:rect l="l" t="t" r="r" b="b"/>
              <a:pathLst>
                <a:path w="2228850" h="1362075">
                  <a:moveTo>
                    <a:pt x="2001774" y="0"/>
                  </a:moveTo>
                  <a:lnTo>
                    <a:pt x="227075" y="0"/>
                  </a:lnTo>
                  <a:lnTo>
                    <a:pt x="181293" y="4610"/>
                  </a:lnTo>
                  <a:lnTo>
                    <a:pt x="138660" y="17833"/>
                  </a:lnTo>
                  <a:lnTo>
                    <a:pt x="100086" y="38757"/>
                  </a:lnTo>
                  <a:lnTo>
                    <a:pt x="66484" y="66468"/>
                  </a:lnTo>
                  <a:lnTo>
                    <a:pt x="38763" y="100055"/>
                  </a:lnTo>
                  <a:lnTo>
                    <a:pt x="17835" y="138606"/>
                  </a:lnTo>
                  <a:lnTo>
                    <a:pt x="4610" y="181208"/>
                  </a:lnTo>
                  <a:lnTo>
                    <a:pt x="0" y="226949"/>
                  </a:lnTo>
                  <a:lnTo>
                    <a:pt x="0" y="1134999"/>
                  </a:lnTo>
                  <a:lnTo>
                    <a:pt x="4610" y="1180781"/>
                  </a:lnTo>
                  <a:lnTo>
                    <a:pt x="17835" y="1223414"/>
                  </a:lnTo>
                  <a:lnTo>
                    <a:pt x="38763" y="1261988"/>
                  </a:lnTo>
                  <a:lnTo>
                    <a:pt x="66484" y="1295590"/>
                  </a:lnTo>
                  <a:lnTo>
                    <a:pt x="100086" y="1323311"/>
                  </a:lnTo>
                  <a:lnTo>
                    <a:pt x="138660" y="1344239"/>
                  </a:lnTo>
                  <a:lnTo>
                    <a:pt x="181293" y="1357464"/>
                  </a:lnTo>
                  <a:lnTo>
                    <a:pt x="227075" y="1362075"/>
                  </a:lnTo>
                  <a:lnTo>
                    <a:pt x="2001774" y="1362075"/>
                  </a:lnTo>
                  <a:lnTo>
                    <a:pt x="2047556" y="1357464"/>
                  </a:lnTo>
                  <a:lnTo>
                    <a:pt x="2090189" y="1344239"/>
                  </a:lnTo>
                  <a:lnTo>
                    <a:pt x="2128763" y="1323311"/>
                  </a:lnTo>
                  <a:lnTo>
                    <a:pt x="2162365" y="1295590"/>
                  </a:lnTo>
                  <a:lnTo>
                    <a:pt x="2190086" y="1261988"/>
                  </a:lnTo>
                  <a:lnTo>
                    <a:pt x="2211014" y="1223414"/>
                  </a:lnTo>
                  <a:lnTo>
                    <a:pt x="2224239" y="1180781"/>
                  </a:lnTo>
                  <a:lnTo>
                    <a:pt x="2228850" y="1134999"/>
                  </a:lnTo>
                  <a:lnTo>
                    <a:pt x="2228850" y="226949"/>
                  </a:lnTo>
                  <a:lnTo>
                    <a:pt x="2224239" y="181208"/>
                  </a:lnTo>
                  <a:lnTo>
                    <a:pt x="2211014" y="138606"/>
                  </a:lnTo>
                  <a:lnTo>
                    <a:pt x="2190086" y="100055"/>
                  </a:lnTo>
                  <a:lnTo>
                    <a:pt x="2162365" y="66468"/>
                  </a:lnTo>
                  <a:lnTo>
                    <a:pt x="2128763" y="38757"/>
                  </a:lnTo>
                  <a:lnTo>
                    <a:pt x="2090189" y="17833"/>
                  </a:lnTo>
                  <a:lnTo>
                    <a:pt x="2047556" y="4610"/>
                  </a:lnTo>
                  <a:lnTo>
                    <a:pt x="20017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229600" y="2095500"/>
              <a:ext cx="2228850" cy="1362075"/>
            </a:xfrm>
            <a:custGeom>
              <a:avLst/>
              <a:gdLst/>
              <a:ahLst/>
              <a:cxnLst/>
              <a:rect l="l" t="t" r="r" b="b"/>
              <a:pathLst>
                <a:path w="2228850" h="1362075">
                  <a:moveTo>
                    <a:pt x="227075" y="0"/>
                  </a:moveTo>
                  <a:lnTo>
                    <a:pt x="181293" y="4610"/>
                  </a:lnTo>
                  <a:lnTo>
                    <a:pt x="138660" y="17833"/>
                  </a:lnTo>
                  <a:lnTo>
                    <a:pt x="100086" y="38757"/>
                  </a:lnTo>
                  <a:lnTo>
                    <a:pt x="66484" y="66468"/>
                  </a:lnTo>
                  <a:lnTo>
                    <a:pt x="38763" y="100055"/>
                  </a:lnTo>
                  <a:lnTo>
                    <a:pt x="17835" y="138606"/>
                  </a:lnTo>
                  <a:lnTo>
                    <a:pt x="4610" y="181208"/>
                  </a:lnTo>
                  <a:lnTo>
                    <a:pt x="0" y="226949"/>
                  </a:lnTo>
                  <a:lnTo>
                    <a:pt x="0" y="1134999"/>
                  </a:lnTo>
                  <a:lnTo>
                    <a:pt x="4610" y="1180781"/>
                  </a:lnTo>
                  <a:lnTo>
                    <a:pt x="17835" y="1223414"/>
                  </a:lnTo>
                  <a:lnTo>
                    <a:pt x="38763" y="1261988"/>
                  </a:lnTo>
                  <a:lnTo>
                    <a:pt x="66484" y="1295590"/>
                  </a:lnTo>
                  <a:lnTo>
                    <a:pt x="100086" y="1323311"/>
                  </a:lnTo>
                  <a:lnTo>
                    <a:pt x="138660" y="1344239"/>
                  </a:lnTo>
                  <a:lnTo>
                    <a:pt x="181293" y="1357464"/>
                  </a:lnTo>
                  <a:lnTo>
                    <a:pt x="227075" y="1362075"/>
                  </a:lnTo>
                  <a:lnTo>
                    <a:pt x="2001774" y="1362075"/>
                  </a:lnTo>
                  <a:lnTo>
                    <a:pt x="2047556" y="1357464"/>
                  </a:lnTo>
                  <a:lnTo>
                    <a:pt x="2090189" y="1344239"/>
                  </a:lnTo>
                  <a:lnTo>
                    <a:pt x="2128763" y="1323311"/>
                  </a:lnTo>
                  <a:lnTo>
                    <a:pt x="2162365" y="1295590"/>
                  </a:lnTo>
                  <a:lnTo>
                    <a:pt x="2190086" y="1261988"/>
                  </a:lnTo>
                  <a:lnTo>
                    <a:pt x="2211014" y="1223414"/>
                  </a:lnTo>
                  <a:lnTo>
                    <a:pt x="2224239" y="1180781"/>
                  </a:lnTo>
                  <a:lnTo>
                    <a:pt x="2228850" y="1134999"/>
                  </a:lnTo>
                  <a:lnTo>
                    <a:pt x="2228850" y="226949"/>
                  </a:lnTo>
                  <a:lnTo>
                    <a:pt x="2224239" y="181208"/>
                  </a:lnTo>
                  <a:lnTo>
                    <a:pt x="2211014" y="138606"/>
                  </a:lnTo>
                  <a:lnTo>
                    <a:pt x="2190086" y="100055"/>
                  </a:lnTo>
                  <a:lnTo>
                    <a:pt x="2162365" y="66468"/>
                  </a:lnTo>
                  <a:lnTo>
                    <a:pt x="2128763" y="38757"/>
                  </a:lnTo>
                  <a:lnTo>
                    <a:pt x="2090189" y="17833"/>
                  </a:lnTo>
                  <a:lnTo>
                    <a:pt x="2047556" y="4610"/>
                  </a:lnTo>
                  <a:lnTo>
                    <a:pt x="2001774" y="0"/>
                  </a:lnTo>
                  <a:lnTo>
                    <a:pt x="22707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8791193" y="2182494"/>
            <a:ext cx="1105535" cy="73533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46990" algn="just">
              <a:lnSpc>
                <a:spcPts val="1839"/>
              </a:lnSpc>
              <a:spcBef>
                <a:spcPts val="220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капітальні трансферти установам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977121" y="3116706"/>
            <a:ext cx="737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26</a:t>
            </a:r>
            <a:r>
              <a:rPr sz="1600" b="1" spc="-1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152,5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5672137" y="649922"/>
            <a:ext cx="1891030" cy="1173480"/>
            <a:chOff x="5672137" y="649922"/>
            <a:chExt cx="1891030" cy="1173480"/>
          </a:xfrm>
        </p:grpSpPr>
        <p:sp>
          <p:nvSpPr>
            <p:cNvPr id="69" name="object 69"/>
            <p:cNvSpPr/>
            <p:nvPr/>
          </p:nvSpPr>
          <p:spPr>
            <a:xfrm>
              <a:off x="5715000" y="680085"/>
              <a:ext cx="1847850" cy="1143000"/>
            </a:xfrm>
            <a:custGeom>
              <a:avLst/>
              <a:gdLst/>
              <a:ahLst/>
              <a:cxnLst/>
              <a:rect l="l" t="t" r="r" b="b"/>
              <a:pathLst>
                <a:path w="1847850" h="1143000">
                  <a:moveTo>
                    <a:pt x="165735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57350" y="1143000"/>
                  </a:lnTo>
                  <a:lnTo>
                    <a:pt x="1701012" y="1137965"/>
                  </a:lnTo>
                  <a:lnTo>
                    <a:pt x="1741103" y="1123627"/>
                  </a:lnTo>
                  <a:lnTo>
                    <a:pt x="1776475" y="1101132"/>
                  </a:lnTo>
                  <a:lnTo>
                    <a:pt x="1805982" y="1071625"/>
                  </a:lnTo>
                  <a:lnTo>
                    <a:pt x="1828477" y="1036253"/>
                  </a:lnTo>
                  <a:lnTo>
                    <a:pt x="1842815" y="996162"/>
                  </a:lnTo>
                  <a:lnTo>
                    <a:pt x="1847850" y="952500"/>
                  </a:lnTo>
                  <a:lnTo>
                    <a:pt x="1847850" y="190500"/>
                  </a:lnTo>
                  <a:lnTo>
                    <a:pt x="1842815" y="146837"/>
                  </a:lnTo>
                  <a:lnTo>
                    <a:pt x="1828477" y="106746"/>
                  </a:lnTo>
                  <a:lnTo>
                    <a:pt x="1805982" y="71374"/>
                  </a:lnTo>
                  <a:lnTo>
                    <a:pt x="1776475" y="41867"/>
                  </a:lnTo>
                  <a:lnTo>
                    <a:pt x="1741103" y="19372"/>
                  </a:lnTo>
                  <a:lnTo>
                    <a:pt x="1701012" y="5034"/>
                  </a:lnTo>
                  <a:lnTo>
                    <a:pt x="165735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676900" y="654685"/>
              <a:ext cx="1847850" cy="1143000"/>
            </a:xfrm>
            <a:custGeom>
              <a:avLst/>
              <a:gdLst/>
              <a:ahLst/>
              <a:cxnLst/>
              <a:rect l="l" t="t" r="r" b="b"/>
              <a:pathLst>
                <a:path w="1847850" h="1143000">
                  <a:moveTo>
                    <a:pt x="1657350" y="0"/>
                  </a:moveTo>
                  <a:lnTo>
                    <a:pt x="190500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57350" y="1143000"/>
                  </a:lnTo>
                  <a:lnTo>
                    <a:pt x="1701012" y="1137965"/>
                  </a:lnTo>
                  <a:lnTo>
                    <a:pt x="1741103" y="1123627"/>
                  </a:lnTo>
                  <a:lnTo>
                    <a:pt x="1776475" y="1101132"/>
                  </a:lnTo>
                  <a:lnTo>
                    <a:pt x="1805982" y="1071625"/>
                  </a:lnTo>
                  <a:lnTo>
                    <a:pt x="1828477" y="1036253"/>
                  </a:lnTo>
                  <a:lnTo>
                    <a:pt x="1842815" y="996162"/>
                  </a:lnTo>
                  <a:lnTo>
                    <a:pt x="1847850" y="952500"/>
                  </a:lnTo>
                  <a:lnTo>
                    <a:pt x="1847850" y="190500"/>
                  </a:lnTo>
                  <a:lnTo>
                    <a:pt x="1842815" y="146837"/>
                  </a:lnTo>
                  <a:lnTo>
                    <a:pt x="1828477" y="106746"/>
                  </a:lnTo>
                  <a:lnTo>
                    <a:pt x="1805982" y="71374"/>
                  </a:lnTo>
                  <a:lnTo>
                    <a:pt x="1776475" y="41867"/>
                  </a:lnTo>
                  <a:lnTo>
                    <a:pt x="1741103" y="19372"/>
                  </a:lnTo>
                  <a:lnTo>
                    <a:pt x="1701012" y="5034"/>
                  </a:lnTo>
                  <a:lnTo>
                    <a:pt x="16573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676900" y="654685"/>
              <a:ext cx="1847850" cy="1143000"/>
            </a:xfrm>
            <a:custGeom>
              <a:avLst/>
              <a:gdLst/>
              <a:ahLst/>
              <a:cxnLst/>
              <a:rect l="l" t="t" r="r" b="b"/>
              <a:pathLst>
                <a:path w="1847850" h="1143000">
                  <a:moveTo>
                    <a:pt x="190500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500"/>
                  </a:lnTo>
                  <a:lnTo>
                    <a:pt x="0" y="952500"/>
                  </a:lnTo>
                  <a:lnTo>
                    <a:pt x="5034" y="996162"/>
                  </a:lnTo>
                  <a:lnTo>
                    <a:pt x="19372" y="1036253"/>
                  </a:lnTo>
                  <a:lnTo>
                    <a:pt x="41867" y="1071625"/>
                  </a:lnTo>
                  <a:lnTo>
                    <a:pt x="71374" y="1101132"/>
                  </a:lnTo>
                  <a:lnTo>
                    <a:pt x="106746" y="1123627"/>
                  </a:lnTo>
                  <a:lnTo>
                    <a:pt x="146837" y="1137965"/>
                  </a:lnTo>
                  <a:lnTo>
                    <a:pt x="190500" y="1143000"/>
                  </a:lnTo>
                  <a:lnTo>
                    <a:pt x="1657350" y="1143000"/>
                  </a:lnTo>
                  <a:lnTo>
                    <a:pt x="1701012" y="1137965"/>
                  </a:lnTo>
                  <a:lnTo>
                    <a:pt x="1741103" y="1123627"/>
                  </a:lnTo>
                  <a:lnTo>
                    <a:pt x="1776475" y="1101132"/>
                  </a:lnTo>
                  <a:lnTo>
                    <a:pt x="1805982" y="1071625"/>
                  </a:lnTo>
                  <a:lnTo>
                    <a:pt x="1828477" y="1036253"/>
                  </a:lnTo>
                  <a:lnTo>
                    <a:pt x="1842815" y="996162"/>
                  </a:lnTo>
                  <a:lnTo>
                    <a:pt x="1847850" y="952500"/>
                  </a:lnTo>
                  <a:lnTo>
                    <a:pt x="1847850" y="190500"/>
                  </a:lnTo>
                  <a:lnTo>
                    <a:pt x="1842815" y="146837"/>
                  </a:lnTo>
                  <a:lnTo>
                    <a:pt x="1828477" y="106746"/>
                  </a:lnTo>
                  <a:lnTo>
                    <a:pt x="1805982" y="71374"/>
                  </a:lnTo>
                  <a:lnTo>
                    <a:pt x="1776475" y="41867"/>
                  </a:lnTo>
                  <a:lnTo>
                    <a:pt x="1741103" y="19372"/>
                  </a:lnTo>
                  <a:lnTo>
                    <a:pt x="1701012" y="5034"/>
                  </a:lnTo>
                  <a:lnTo>
                    <a:pt x="1657350" y="0"/>
                  </a:lnTo>
                  <a:lnTo>
                    <a:pt x="19050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6053709" y="729741"/>
            <a:ext cx="1097915" cy="97155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ctr">
              <a:lnSpc>
                <a:spcPct val="96000"/>
              </a:lnSpc>
              <a:spcBef>
                <a:spcPts val="170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комунальні </a:t>
            </a: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послуги</a:t>
            </a:r>
            <a:r>
              <a:rPr sz="1600" b="1" spc="-6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17365D"/>
                </a:solidFill>
                <a:latin typeface="Times New Roman"/>
                <a:cs typeface="Times New Roman"/>
              </a:rPr>
              <a:t>та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енергоносії </a:t>
            </a: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22</a:t>
            </a:r>
            <a:r>
              <a:rPr sz="1600" b="1" spc="-20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079,0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0692765" cy="7560945"/>
            <a:chOff x="0" y="0"/>
            <a:chExt cx="10692765" cy="75609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383" cy="756056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86250" y="4505325"/>
              <a:ext cx="2752725" cy="1428750"/>
            </a:xfrm>
            <a:custGeom>
              <a:avLst/>
              <a:gdLst/>
              <a:ahLst/>
              <a:cxnLst/>
              <a:rect l="l" t="t" r="r" b="b"/>
              <a:pathLst>
                <a:path w="2752725" h="1428750">
                  <a:moveTo>
                    <a:pt x="2514600" y="0"/>
                  </a:moveTo>
                  <a:lnTo>
                    <a:pt x="238125" y="0"/>
                  </a:lnTo>
                  <a:lnTo>
                    <a:pt x="190153" y="4840"/>
                  </a:lnTo>
                  <a:lnTo>
                    <a:pt x="145464" y="18722"/>
                  </a:lnTo>
                  <a:lnTo>
                    <a:pt x="105016" y="40685"/>
                  </a:lnTo>
                  <a:lnTo>
                    <a:pt x="69770" y="69770"/>
                  </a:lnTo>
                  <a:lnTo>
                    <a:pt x="40685" y="105016"/>
                  </a:lnTo>
                  <a:lnTo>
                    <a:pt x="18722" y="145464"/>
                  </a:lnTo>
                  <a:lnTo>
                    <a:pt x="4840" y="190153"/>
                  </a:lnTo>
                  <a:lnTo>
                    <a:pt x="0" y="238125"/>
                  </a:lnTo>
                  <a:lnTo>
                    <a:pt x="0" y="1190625"/>
                  </a:lnTo>
                  <a:lnTo>
                    <a:pt x="4840" y="1238596"/>
                  </a:lnTo>
                  <a:lnTo>
                    <a:pt x="18722" y="1283285"/>
                  </a:lnTo>
                  <a:lnTo>
                    <a:pt x="40685" y="1323733"/>
                  </a:lnTo>
                  <a:lnTo>
                    <a:pt x="69770" y="1358979"/>
                  </a:lnTo>
                  <a:lnTo>
                    <a:pt x="105016" y="1388064"/>
                  </a:lnTo>
                  <a:lnTo>
                    <a:pt x="145464" y="1410027"/>
                  </a:lnTo>
                  <a:lnTo>
                    <a:pt x="190153" y="1423909"/>
                  </a:lnTo>
                  <a:lnTo>
                    <a:pt x="238125" y="1428750"/>
                  </a:lnTo>
                  <a:lnTo>
                    <a:pt x="2514600" y="1428750"/>
                  </a:lnTo>
                  <a:lnTo>
                    <a:pt x="2562571" y="1423909"/>
                  </a:lnTo>
                  <a:lnTo>
                    <a:pt x="2607260" y="1410027"/>
                  </a:lnTo>
                  <a:lnTo>
                    <a:pt x="2647708" y="1388064"/>
                  </a:lnTo>
                  <a:lnTo>
                    <a:pt x="2682954" y="1358979"/>
                  </a:lnTo>
                  <a:lnTo>
                    <a:pt x="2712039" y="1323733"/>
                  </a:lnTo>
                  <a:lnTo>
                    <a:pt x="2734002" y="1283285"/>
                  </a:lnTo>
                  <a:lnTo>
                    <a:pt x="2747884" y="1238596"/>
                  </a:lnTo>
                  <a:lnTo>
                    <a:pt x="2752725" y="1190625"/>
                  </a:lnTo>
                  <a:lnTo>
                    <a:pt x="2752725" y="238125"/>
                  </a:lnTo>
                  <a:lnTo>
                    <a:pt x="2747884" y="190153"/>
                  </a:lnTo>
                  <a:lnTo>
                    <a:pt x="2734002" y="145464"/>
                  </a:lnTo>
                  <a:lnTo>
                    <a:pt x="2712039" y="105016"/>
                  </a:lnTo>
                  <a:lnTo>
                    <a:pt x="2682954" y="69770"/>
                  </a:lnTo>
                  <a:lnTo>
                    <a:pt x="2647708" y="40685"/>
                  </a:lnTo>
                  <a:lnTo>
                    <a:pt x="2607260" y="18722"/>
                  </a:lnTo>
                  <a:lnTo>
                    <a:pt x="2562571" y="4840"/>
                  </a:lnTo>
                  <a:lnTo>
                    <a:pt x="2514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86250" y="4505325"/>
              <a:ext cx="2752725" cy="1428750"/>
            </a:xfrm>
            <a:custGeom>
              <a:avLst/>
              <a:gdLst/>
              <a:ahLst/>
              <a:cxnLst/>
              <a:rect l="l" t="t" r="r" b="b"/>
              <a:pathLst>
                <a:path w="2752725" h="1428750">
                  <a:moveTo>
                    <a:pt x="238125" y="0"/>
                  </a:moveTo>
                  <a:lnTo>
                    <a:pt x="190153" y="4840"/>
                  </a:lnTo>
                  <a:lnTo>
                    <a:pt x="145464" y="18722"/>
                  </a:lnTo>
                  <a:lnTo>
                    <a:pt x="105016" y="40685"/>
                  </a:lnTo>
                  <a:lnTo>
                    <a:pt x="69770" y="69770"/>
                  </a:lnTo>
                  <a:lnTo>
                    <a:pt x="40685" y="105016"/>
                  </a:lnTo>
                  <a:lnTo>
                    <a:pt x="18722" y="145464"/>
                  </a:lnTo>
                  <a:lnTo>
                    <a:pt x="4840" y="190153"/>
                  </a:lnTo>
                  <a:lnTo>
                    <a:pt x="0" y="238125"/>
                  </a:lnTo>
                  <a:lnTo>
                    <a:pt x="0" y="1190625"/>
                  </a:lnTo>
                  <a:lnTo>
                    <a:pt x="4840" y="1238596"/>
                  </a:lnTo>
                  <a:lnTo>
                    <a:pt x="18722" y="1283285"/>
                  </a:lnTo>
                  <a:lnTo>
                    <a:pt x="40685" y="1323733"/>
                  </a:lnTo>
                  <a:lnTo>
                    <a:pt x="69770" y="1358979"/>
                  </a:lnTo>
                  <a:lnTo>
                    <a:pt x="105016" y="1388064"/>
                  </a:lnTo>
                  <a:lnTo>
                    <a:pt x="145464" y="1410027"/>
                  </a:lnTo>
                  <a:lnTo>
                    <a:pt x="190153" y="1423909"/>
                  </a:lnTo>
                  <a:lnTo>
                    <a:pt x="238125" y="1428750"/>
                  </a:lnTo>
                  <a:lnTo>
                    <a:pt x="2514600" y="1428750"/>
                  </a:lnTo>
                  <a:lnTo>
                    <a:pt x="2562571" y="1423909"/>
                  </a:lnTo>
                  <a:lnTo>
                    <a:pt x="2607260" y="1410027"/>
                  </a:lnTo>
                  <a:lnTo>
                    <a:pt x="2647708" y="1388064"/>
                  </a:lnTo>
                  <a:lnTo>
                    <a:pt x="2682954" y="1358979"/>
                  </a:lnTo>
                  <a:lnTo>
                    <a:pt x="2712039" y="1323733"/>
                  </a:lnTo>
                  <a:lnTo>
                    <a:pt x="2734002" y="1283285"/>
                  </a:lnTo>
                  <a:lnTo>
                    <a:pt x="2747884" y="1238596"/>
                  </a:lnTo>
                  <a:lnTo>
                    <a:pt x="2752725" y="1190625"/>
                  </a:lnTo>
                  <a:lnTo>
                    <a:pt x="2752725" y="238125"/>
                  </a:lnTo>
                  <a:lnTo>
                    <a:pt x="2747884" y="190153"/>
                  </a:lnTo>
                  <a:lnTo>
                    <a:pt x="2734002" y="145464"/>
                  </a:lnTo>
                  <a:lnTo>
                    <a:pt x="2712039" y="105016"/>
                  </a:lnTo>
                  <a:lnTo>
                    <a:pt x="2682954" y="69770"/>
                  </a:lnTo>
                  <a:lnTo>
                    <a:pt x="2647708" y="40685"/>
                  </a:lnTo>
                  <a:lnTo>
                    <a:pt x="2607260" y="18722"/>
                  </a:lnTo>
                  <a:lnTo>
                    <a:pt x="2562571" y="4840"/>
                  </a:lnTo>
                  <a:lnTo>
                    <a:pt x="2514600" y="0"/>
                  </a:lnTo>
                  <a:lnTo>
                    <a:pt x="23812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767198" y="4596765"/>
            <a:ext cx="1792605" cy="6483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ctr">
              <a:lnSpc>
                <a:spcPts val="1610"/>
              </a:lnSpc>
              <a:spcBef>
                <a:spcPts val="215"/>
              </a:spcBef>
            </a:pPr>
            <a:r>
              <a:rPr sz="14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Житлово-комунальне </a:t>
            </a:r>
            <a:r>
              <a:rPr sz="1400" b="1" dirty="0">
                <a:solidFill>
                  <a:srgbClr val="17365D"/>
                </a:solidFill>
                <a:latin typeface="Times New Roman"/>
                <a:cs typeface="Times New Roman"/>
              </a:rPr>
              <a:t>господарство</a:t>
            </a:r>
            <a:r>
              <a:rPr sz="1400" b="1" spc="-5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400" b="1" spc="-50" dirty="0">
                <a:solidFill>
                  <a:srgbClr val="365F91"/>
                </a:solidFill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65"/>
              </a:lnSpc>
            </a:pPr>
            <a:r>
              <a:rPr sz="1400" b="1" dirty="0">
                <a:solidFill>
                  <a:srgbClr val="622322"/>
                </a:solidFill>
                <a:latin typeface="Times New Roman"/>
                <a:cs typeface="Times New Roman"/>
              </a:rPr>
              <a:t>65</a:t>
            </a:r>
            <a:r>
              <a:rPr sz="1400" b="1" spc="-1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574,8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86687" y="4500562"/>
            <a:ext cx="2224405" cy="1268730"/>
            <a:chOff x="7786687" y="4500562"/>
            <a:chExt cx="2224405" cy="1268730"/>
          </a:xfrm>
        </p:grpSpPr>
        <p:sp>
          <p:nvSpPr>
            <p:cNvPr id="8" name="object 8"/>
            <p:cNvSpPr/>
            <p:nvPr/>
          </p:nvSpPr>
          <p:spPr>
            <a:xfrm>
              <a:off x="7829550" y="4530725"/>
              <a:ext cx="2181225" cy="1238250"/>
            </a:xfrm>
            <a:custGeom>
              <a:avLst/>
              <a:gdLst/>
              <a:ahLst/>
              <a:cxnLst/>
              <a:rect l="l" t="t" r="r" b="b"/>
              <a:pathLst>
                <a:path w="2181225" h="1238250">
                  <a:moveTo>
                    <a:pt x="1974850" y="0"/>
                  </a:moveTo>
                  <a:lnTo>
                    <a:pt x="206375" y="0"/>
                  </a:lnTo>
                  <a:lnTo>
                    <a:pt x="159073" y="5453"/>
                  </a:lnTo>
                  <a:lnTo>
                    <a:pt x="115642" y="20986"/>
                  </a:lnTo>
                  <a:lnTo>
                    <a:pt x="77322" y="45356"/>
                  </a:lnTo>
                  <a:lnTo>
                    <a:pt x="45356" y="77322"/>
                  </a:lnTo>
                  <a:lnTo>
                    <a:pt x="20986" y="115642"/>
                  </a:lnTo>
                  <a:lnTo>
                    <a:pt x="5453" y="159073"/>
                  </a:lnTo>
                  <a:lnTo>
                    <a:pt x="0" y="206375"/>
                  </a:lnTo>
                  <a:lnTo>
                    <a:pt x="0" y="1031875"/>
                  </a:lnTo>
                  <a:lnTo>
                    <a:pt x="5453" y="1079176"/>
                  </a:lnTo>
                  <a:lnTo>
                    <a:pt x="20986" y="1122607"/>
                  </a:lnTo>
                  <a:lnTo>
                    <a:pt x="45356" y="1160927"/>
                  </a:lnTo>
                  <a:lnTo>
                    <a:pt x="77322" y="1192893"/>
                  </a:lnTo>
                  <a:lnTo>
                    <a:pt x="115642" y="1217263"/>
                  </a:lnTo>
                  <a:lnTo>
                    <a:pt x="159073" y="1232796"/>
                  </a:lnTo>
                  <a:lnTo>
                    <a:pt x="206375" y="1238250"/>
                  </a:lnTo>
                  <a:lnTo>
                    <a:pt x="1974850" y="1238250"/>
                  </a:lnTo>
                  <a:lnTo>
                    <a:pt x="2022151" y="1232796"/>
                  </a:lnTo>
                  <a:lnTo>
                    <a:pt x="2065582" y="1217263"/>
                  </a:lnTo>
                  <a:lnTo>
                    <a:pt x="2103902" y="1192893"/>
                  </a:lnTo>
                  <a:lnTo>
                    <a:pt x="2135868" y="1160927"/>
                  </a:lnTo>
                  <a:lnTo>
                    <a:pt x="2160238" y="1122607"/>
                  </a:lnTo>
                  <a:lnTo>
                    <a:pt x="2175771" y="1079176"/>
                  </a:lnTo>
                  <a:lnTo>
                    <a:pt x="2181225" y="1031875"/>
                  </a:lnTo>
                  <a:lnTo>
                    <a:pt x="2181225" y="206375"/>
                  </a:lnTo>
                  <a:lnTo>
                    <a:pt x="2175771" y="159073"/>
                  </a:lnTo>
                  <a:lnTo>
                    <a:pt x="2160238" y="115642"/>
                  </a:lnTo>
                  <a:lnTo>
                    <a:pt x="2135868" y="77322"/>
                  </a:lnTo>
                  <a:lnTo>
                    <a:pt x="2103902" y="45356"/>
                  </a:lnTo>
                  <a:lnTo>
                    <a:pt x="2065582" y="20986"/>
                  </a:lnTo>
                  <a:lnTo>
                    <a:pt x="2022151" y="5453"/>
                  </a:lnTo>
                  <a:lnTo>
                    <a:pt x="197485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91450" y="4505325"/>
              <a:ext cx="2181225" cy="1238250"/>
            </a:xfrm>
            <a:custGeom>
              <a:avLst/>
              <a:gdLst/>
              <a:ahLst/>
              <a:cxnLst/>
              <a:rect l="l" t="t" r="r" b="b"/>
              <a:pathLst>
                <a:path w="2181225" h="1238250">
                  <a:moveTo>
                    <a:pt x="1974850" y="0"/>
                  </a:moveTo>
                  <a:lnTo>
                    <a:pt x="206375" y="0"/>
                  </a:lnTo>
                  <a:lnTo>
                    <a:pt x="159073" y="5453"/>
                  </a:lnTo>
                  <a:lnTo>
                    <a:pt x="115642" y="20986"/>
                  </a:lnTo>
                  <a:lnTo>
                    <a:pt x="77322" y="45356"/>
                  </a:lnTo>
                  <a:lnTo>
                    <a:pt x="45356" y="77322"/>
                  </a:lnTo>
                  <a:lnTo>
                    <a:pt x="20986" y="115642"/>
                  </a:lnTo>
                  <a:lnTo>
                    <a:pt x="5453" y="159073"/>
                  </a:lnTo>
                  <a:lnTo>
                    <a:pt x="0" y="206375"/>
                  </a:lnTo>
                  <a:lnTo>
                    <a:pt x="0" y="1031875"/>
                  </a:lnTo>
                  <a:lnTo>
                    <a:pt x="5453" y="1079176"/>
                  </a:lnTo>
                  <a:lnTo>
                    <a:pt x="20986" y="1122607"/>
                  </a:lnTo>
                  <a:lnTo>
                    <a:pt x="45356" y="1160927"/>
                  </a:lnTo>
                  <a:lnTo>
                    <a:pt x="77322" y="1192893"/>
                  </a:lnTo>
                  <a:lnTo>
                    <a:pt x="115642" y="1217263"/>
                  </a:lnTo>
                  <a:lnTo>
                    <a:pt x="159073" y="1232796"/>
                  </a:lnTo>
                  <a:lnTo>
                    <a:pt x="206375" y="1238250"/>
                  </a:lnTo>
                  <a:lnTo>
                    <a:pt x="1974850" y="1238250"/>
                  </a:lnTo>
                  <a:lnTo>
                    <a:pt x="2022151" y="1232796"/>
                  </a:lnTo>
                  <a:lnTo>
                    <a:pt x="2065582" y="1217263"/>
                  </a:lnTo>
                  <a:lnTo>
                    <a:pt x="2103902" y="1192893"/>
                  </a:lnTo>
                  <a:lnTo>
                    <a:pt x="2135868" y="1160927"/>
                  </a:lnTo>
                  <a:lnTo>
                    <a:pt x="2160238" y="1122607"/>
                  </a:lnTo>
                  <a:lnTo>
                    <a:pt x="2175771" y="1079176"/>
                  </a:lnTo>
                  <a:lnTo>
                    <a:pt x="2181225" y="1031875"/>
                  </a:lnTo>
                  <a:lnTo>
                    <a:pt x="2181225" y="206375"/>
                  </a:lnTo>
                  <a:lnTo>
                    <a:pt x="2175771" y="159073"/>
                  </a:lnTo>
                  <a:lnTo>
                    <a:pt x="2160238" y="115642"/>
                  </a:lnTo>
                  <a:lnTo>
                    <a:pt x="2135868" y="77322"/>
                  </a:lnTo>
                  <a:lnTo>
                    <a:pt x="2103902" y="45356"/>
                  </a:lnTo>
                  <a:lnTo>
                    <a:pt x="2065582" y="20986"/>
                  </a:lnTo>
                  <a:lnTo>
                    <a:pt x="2022151" y="5453"/>
                  </a:lnTo>
                  <a:lnTo>
                    <a:pt x="1974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791450" y="4505325"/>
              <a:ext cx="2181225" cy="1238250"/>
            </a:xfrm>
            <a:custGeom>
              <a:avLst/>
              <a:gdLst/>
              <a:ahLst/>
              <a:cxnLst/>
              <a:rect l="l" t="t" r="r" b="b"/>
              <a:pathLst>
                <a:path w="2181225" h="1238250">
                  <a:moveTo>
                    <a:pt x="206375" y="0"/>
                  </a:moveTo>
                  <a:lnTo>
                    <a:pt x="159073" y="5453"/>
                  </a:lnTo>
                  <a:lnTo>
                    <a:pt x="115642" y="20986"/>
                  </a:lnTo>
                  <a:lnTo>
                    <a:pt x="77322" y="45356"/>
                  </a:lnTo>
                  <a:lnTo>
                    <a:pt x="45356" y="77322"/>
                  </a:lnTo>
                  <a:lnTo>
                    <a:pt x="20986" y="115642"/>
                  </a:lnTo>
                  <a:lnTo>
                    <a:pt x="5453" y="159073"/>
                  </a:lnTo>
                  <a:lnTo>
                    <a:pt x="0" y="206375"/>
                  </a:lnTo>
                  <a:lnTo>
                    <a:pt x="0" y="1031875"/>
                  </a:lnTo>
                  <a:lnTo>
                    <a:pt x="5453" y="1079176"/>
                  </a:lnTo>
                  <a:lnTo>
                    <a:pt x="20986" y="1122607"/>
                  </a:lnTo>
                  <a:lnTo>
                    <a:pt x="45356" y="1160927"/>
                  </a:lnTo>
                  <a:lnTo>
                    <a:pt x="77322" y="1192893"/>
                  </a:lnTo>
                  <a:lnTo>
                    <a:pt x="115642" y="1217263"/>
                  </a:lnTo>
                  <a:lnTo>
                    <a:pt x="159073" y="1232796"/>
                  </a:lnTo>
                  <a:lnTo>
                    <a:pt x="206375" y="1238250"/>
                  </a:lnTo>
                  <a:lnTo>
                    <a:pt x="1974850" y="1238250"/>
                  </a:lnTo>
                  <a:lnTo>
                    <a:pt x="2022151" y="1232796"/>
                  </a:lnTo>
                  <a:lnTo>
                    <a:pt x="2065582" y="1217263"/>
                  </a:lnTo>
                  <a:lnTo>
                    <a:pt x="2103902" y="1192893"/>
                  </a:lnTo>
                  <a:lnTo>
                    <a:pt x="2135868" y="1160927"/>
                  </a:lnTo>
                  <a:lnTo>
                    <a:pt x="2160238" y="1122607"/>
                  </a:lnTo>
                  <a:lnTo>
                    <a:pt x="2175771" y="1079176"/>
                  </a:lnTo>
                  <a:lnTo>
                    <a:pt x="2181225" y="1031875"/>
                  </a:lnTo>
                  <a:lnTo>
                    <a:pt x="2181225" y="206375"/>
                  </a:lnTo>
                  <a:lnTo>
                    <a:pt x="2175771" y="159073"/>
                  </a:lnTo>
                  <a:lnTo>
                    <a:pt x="2160238" y="115642"/>
                  </a:lnTo>
                  <a:lnTo>
                    <a:pt x="2135868" y="77322"/>
                  </a:lnTo>
                  <a:lnTo>
                    <a:pt x="2103902" y="45356"/>
                  </a:lnTo>
                  <a:lnTo>
                    <a:pt x="2065582" y="20986"/>
                  </a:lnTo>
                  <a:lnTo>
                    <a:pt x="2022151" y="5453"/>
                  </a:lnTo>
                  <a:lnTo>
                    <a:pt x="1974850" y="0"/>
                  </a:lnTo>
                  <a:lnTo>
                    <a:pt x="206375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428481" y="4586097"/>
            <a:ext cx="9099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Культура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15350" y="5053965"/>
            <a:ext cx="737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26</a:t>
            </a:r>
            <a:r>
              <a:rPr sz="1600" b="1" spc="-1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710,7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57237" y="4329112"/>
            <a:ext cx="2047875" cy="1295400"/>
            <a:chOff x="757237" y="4329112"/>
            <a:chExt cx="2047875" cy="1295400"/>
          </a:xfrm>
        </p:grpSpPr>
        <p:sp>
          <p:nvSpPr>
            <p:cNvPr id="14" name="object 14"/>
            <p:cNvSpPr/>
            <p:nvPr/>
          </p:nvSpPr>
          <p:spPr>
            <a:xfrm>
              <a:off x="762000" y="4333875"/>
              <a:ext cx="2038350" cy="1285875"/>
            </a:xfrm>
            <a:custGeom>
              <a:avLst/>
              <a:gdLst/>
              <a:ahLst/>
              <a:cxnLst/>
              <a:rect l="l" t="t" r="r" b="b"/>
              <a:pathLst>
                <a:path w="2038350" h="1285875">
                  <a:moveTo>
                    <a:pt x="1824101" y="0"/>
                  </a:moveTo>
                  <a:lnTo>
                    <a:pt x="214312" y="0"/>
                  </a:lnTo>
                  <a:lnTo>
                    <a:pt x="165175" y="5663"/>
                  </a:lnTo>
                  <a:lnTo>
                    <a:pt x="120067" y="21792"/>
                  </a:lnTo>
                  <a:lnTo>
                    <a:pt x="80275" y="47096"/>
                  </a:lnTo>
                  <a:lnTo>
                    <a:pt x="47085" y="80284"/>
                  </a:lnTo>
                  <a:lnTo>
                    <a:pt x="21784" y="120066"/>
                  </a:lnTo>
                  <a:lnTo>
                    <a:pt x="5660" y="165151"/>
                  </a:lnTo>
                  <a:lnTo>
                    <a:pt x="0" y="214249"/>
                  </a:lnTo>
                  <a:lnTo>
                    <a:pt x="0" y="1071499"/>
                  </a:lnTo>
                  <a:lnTo>
                    <a:pt x="5660" y="1120643"/>
                  </a:lnTo>
                  <a:lnTo>
                    <a:pt x="21784" y="1165761"/>
                  </a:lnTo>
                  <a:lnTo>
                    <a:pt x="47085" y="1205566"/>
                  </a:lnTo>
                  <a:lnTo>
                    <a:pt x="80275" y="1238768"/>
                  </a:lnTo>
                  <a:lnTo>
                    <a:pt x="120067" y="1264079"/>
                  </a:lnTo>
                  <a:lnTo>
                    <a:pt x="165175" y="1280211"/>
                  </a:lnTo>
                  <a:lnTo>
                    <a:pt x="214312" y="1285875"/>
                  </a:lnTo>
                  <a:lnTo>
                    <a:pt x="1824101" y="1285875"/>
                  </a:lnTo>
                  <a:lnTo>
                    <a:pt x="1873198" y="1280211"/>
                  </a:lnTo>
                  <a:lnTo>
                    <a:pt x="1918283" y="1264079"/>
                  </a:lnTo>
                  <a:lnTo>
                    <a:pt x="1958065" y="1238768"/>
                  </a:lnTo>
                  <a:lnTo>
                    <a:pt x="1991253" y="1205566"/>
                  </a:lnTo>
                  <a:lnTo>
                    <a:pt x="2016557" y="1165761"/>
                  </a:lnTo>
                  <a:lnTo>
                    <a:pt x="2032686" y="1120643"/>
                  </a:lnTo>
                  <a:lnTo>
                    <a:pt x="2038350" y="1071499"/>
                  </a:lnTo>
                  <a:lnTo>
                    <a:pt x="2038350" y="214249"/>
                  </a:lnTo>
                  <a:lnTo>
                    <a:pt x="2032686" y="165151"/>
                  </a:lnTo>
                  <a:lnTo>
                    <a:pt x="2016557" y="120066"/>
                  </a:lnTo>
                  <a:lnTo>
                    <a:pt x="1991253" y="80284"/>
                  </a:lnTo>
                  <a:lnTo>
                    <a:pt x="1958065" y="47096"/>
                  </a:lnTo>
                  <a:lnTo>
                    <a:pt x="1918283" y="21792"/>
                  </a:lnTo>
                  <a:lnTo>
                    <a:pt x="1873198" y="5663"/>
                  </a:lnTo>
                  <a:lnTo>
                    <a:pt x="18241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62000" y="4333875"/>
              <a:ext cx="2038350" cy="1285875"/>
            </a:xfrm>
            <a:custGeom>
              <a:avLst/>
              <a:gdLst/>
              <a:ahLst/>
              <a:cxnLst/>
              <a:rect l="l" t="t" r="r" b="b"/>
              <a:pathLst>
                <a:path w="2038350" h="1285875">
                  <a:moveTo>
                    <a:pt x="214312" y="0"/>
                  </a:moveTo>
                  <a:lnTo>
                    <a:pt x="165175" y="5663"/>
                  </a:lnTo>
                  <a:lnTo>
                    <a:pt x="120067" y="21792"/>
                  </a:lnTo>
                  <a:lnTo>
                    <a:pt x="80275" y="47096"/>
                  </a:lnTo>
                  <a:lnTo>
                    <a:pt x="47085" y="80284"/>
                  </a:lnTo>
                  <a:lnTo>
                    <a:pt x="21784" y="120066"/>
                  </a:lnTo>
                  <a:lnTo>
                    <a:pt x="5660" y="165151"/>
                  </a:lnTo>
                  <a:lnTo>
                    <a:pt x="0" y="214249"/>
                  </a:lnTo>
                  <a:lnTo>
                    <a:pt x="0" y="1071499"/>
                  </a:lnTo>
                  <a:lnTo>
                    <a:pt x="5660" y="1120643"/>
                  </a:lnTo>
                  <a:lnTo>
                    <a:pt x="21784" y="1165761"/>
                  </a:lnTo>
                  <a:lnTo>
                    <a:pt x="47085" y="1205566"/>
                  </a:lnTo>
                  <a:lnTo>
                    <a:pt x="80275" y="1238768"/>
                  </a:lnTo>
                  <a:lnTo>
                    <a:pt x="120067" y="1264079"/>
                  </a:lnTo>
                  <a:lnTo>
                    <a:pt x="165175" y="1280211"/>
                  </a:lnTo>
                  <a:lnTo>
                    <a:pt x="214312" y="1285875"/>
                  </a:lnTo>
                  <a:lnTo>
                    <a:pt x="1824101" y="1285875"/>
                  </a:lnTo>
                  <a:lnTo>
                    <a:pt x="1873198" y="1280211"/>
                  </a:lnTo>
                  <a:lnTo>
                    <a:pt x="1918283" y="1264079"/>
                  </a:lnTo>
                  <a:lnTo>
                    <a:pt x="1958065" y="1238768"/>
                  </a:lnTo>
                  <a:lnTo>
                    <a:pt x="1991253" y="1205566"/>
                  </a:lnTo>
                  <a:lnTo>
                    <a:pt x="2016557" y="1165761"/>
                  </a:lnTo>
                  <a:lnTo>
                    <a:pt x="2032686" y="1120643"/>
                  </a:lnTo>
                  <a:lnTo>
                    <a:pt x="2038350" y="1071499"/>
                  </a:lnTo>
                  <a:lnTo>
                    <a:pt x="2038350" y="214249"/>
                  </a:lnTo>
                  <a:lnTo>
                    <a:pt x="2032686" y="165151"/>
                  </a:lnTo>
                  <a:lnTo>
                    <a:pt x="2016557" y="120066"/>
                  </a:lnTo>
                  <a:lnTo>
                    <a:pt x="1991253" y="80284"/>
                  </a:lnTo>
                  <a:lnTo>
                    <a:pt x="1958065" y="47096"/>
                  </a:lnTo>
                  <a:lnTo>
                    <a:pt x="1918283" y="21792"/>
                  </a:lnTo>
                  <a:lnTo>
                    <a:pt x="1873198" y="5663"/>
                  </a:lnTo>
                  <a:lnTo>
                    <a:pt x="1824101" y="0"/>
                  </a:lnTo>
                  <a:lnTo>
                    <a:pt x="214312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147368" y="4650104"/>
            <a:ext cx="12630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Інші</a:t>
            </a:r>
            <a:r>
              <a:rPr sz="1600" b="1" spc="-4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видатки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24686" y="5116830"/>
            <a:ext cx="89895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uk-UA" b="1" dirty="0">
                <a:solidFill>
                  <a:srgbClr val="622322"/>
                </a:solidFill>
                <a:latin typeface="Times New Roman"/>
                <a:cs typeface="Times New Roman"/>
              </a:rPr>
              <a:t>10 657,3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57237" y="2605087"/>
            <a:ext cx="2056130" cy="1335405"/>
            <a:chOff x="757237" y="2605087"/>
            <a:chExt cx="2056130" cy="1335405"/>
          </a:xfrm>
        </p:grpSpPr>
        <p:sp>
          <p:nvSpPr>
            <p:cNvPr id="19" name="object 19"/>
            <p:cNvSpPr/>
            <p:nvPr/>
          </p:nvSpPr>
          <p:spPr>
            <a:xfrm>
              <a:off x="774700" y="2635250"/>
              <a:ext cx="2038350" cy="1304925"/>
            </a:xfrm>
            <a:custGeom>
              <a:avLst/>
              <a:gdLst/>
              <a:ahLst/>
              <a:cxnLst/>
              <a:rect l="l" t="t" r="r" b="b"/>
              <a:pathLst>
                <a:path w="2038350" h="1304925">
                  <a:moveTo>
                    <a:pt x="1820799" y="0"/>
                  </a:moveTo>
                  <a:lnTo>
                    <a:pt x="217487" y="0"/>
                  </a:lnTo>
                  <a:lnTo>
                    <a:pt x="167623" y="5745"/>
                  </a:lnTo>
                  <a:lnTo>
                    <a:pt x="121846" y="22110"/>
                  </a:lnTo>
                  <a:lnTo>
                    <a:pt x="81464" y="47786"/>
                  </a:lnTo>
                  <a:lnTo>
                    <a:pt x="47783" y="81463"/>
                  </a:lnTo>
                  <a:lnTo>
                    <a:pt x="22107" y="121834"/>
                  </a:lnTo>
                  <a:lnTo>
                    <a:pt x="5744" y="167591"/>
                  </a:lnTo>
                  <a:lnTo>
                    <a:pt x="0" y="217424"/>
                  </a:lnTo>
                  <a:lnTo>
                    <a:pt x="0" y="1087374"/>
                  </a:lnTo>
                  <a:lnTo>
                    <a:pt x="5744" y="1137253"/>
                  </a:lnTo>
                  <a:lnTo>
                    <a:pt x="22107" y="1183043"/>
                  </a:lnTo>
                  <a:lnTo>
                    <a:pt x="47783" y="1223437"/>
                  </a:lnTo>
                  <a:lnTo>
                    <a:pt x="81464" y="1257128"/>
                  </a:lnTo>
                  <a:lnTo>
                    <a:pt x="121846" y="1282811"/>
                  </a:lnTo>
                  <a:lnTo>
                    <a:pt x="167623" y="1299178"/>
                  </a:lnTo>
                  <a:lnTo>
                    <a:pt x="217487" y="1304925"/>
                  </a:lnTo>
                  <a:lnTo>
                    <a:pt x="1820799" y="1304925"/>
                  </a:lnTo>
                  <a:lnTo>
                    <a:pt x="1870678" y="1299178"/>
                  </a:lnTo>
                  <a:lnTo>
                    <a:pt x="1916468" y="1282811"/>
                  </a:lnTo>
                  <a:lnTo>
                    <a:pt x="1956862" y="1257128"/>
                  </a:lnTo>
                  <a:lnTo>
                    <a:pt x="1990553" y="1223437"/>
                  </a:lnTo>
                  <a:lnTo>
                    <a:pt x="2016236" y="1183043"/>
                  </a:lnTo>
                  <a:lnTo>
                    <a:pt x="2032603" y="1137253"/>
                  </a:lnTo>
                  <a:lnTo>
                    <a:pt x="2038350" y="1087374"/>
                  </a:lnTo>
                  <a:lnTo>
                    <a:pt x="2038350" y="217424"/>
                  </a:lnTo>
                  <a:lnTo>
                    <a:pt x="2032603" y="167591"/>
                  </a:lnTo>
                  <a:lnTo>
                    <a:pt x="2016236" y="121834"/>
                  </a:lnTo>
                  <a:lnTo>
                    <a:pt x="1990553" y="81463"/>
                  </a:lnTo>
                  <a:lnTo>
                    <a:pt x="1956862" y="47786"/>
                  </a:lnTo>
                  <a:lnTo>
                    <a:pt x="1916468" y="22110"/>
                  </a:lnTo>
                  <a:lnTo>
                    <a:pt x="1870678" y="5745"/>
                  </a:lnTo>
                  <a:lnTo>
                    <a:pt x="1820799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62000" y="2609850"/>
              <a:ext cx="2038350" cy="1304925"/>
            </a:xfrm>
            <a:custGeom>
              <a:avLst/>
              <a:gdLst/>
              <a:ahLst/>
              <a:cxnLst/>
              <a:rect l="l" t="t" r="r" b="b"/>
              <a:pathLst>
                <a:path w="2038350" h="1304925">
                  <a:moveTo>
                    <a:pt x="1820799" y="0"/>
                  </a:moveTo>
                  <a:lnTo>
                    <a:pt x="217487" y="0"/>
                  </a:lnTo>
                  <a:lnTo>
                    <a:pt x="167623" y="5745"/>
                  </a:lnTo>
                  <a:lnTo>
                    <a:pt x="121846" y="22110"/>
                  </a:lnTo>
                  <a:lnTo>
                    <a:pt x="81464" y="47786"/>
                  </a:lnTo>
                  <a:lnTo>
                    <a:pt x="47783" y="81463"/>
                  </a:lnTo>
                  <a:lnTo>
                    <a:pt x="22107" y="121834"/>
                  </a:lnTo>
                  <a:lnTo>
                    <a:pt x="5744" y="167591"/>
                  </a:lnTo>
                  <a:lnTo>
                    <a:pt x="0" y="217424"/>
                  </a:lnTo>
                  <a:lnTo>
                    <a:pt x="0" y="1087374"/>
                  </a:lnTo>
                  <a:lnTo>
                    <a:pt x="5744" y="1137253"/>
                  </a:lnTo>
                  <a:lnTo>
                    <a:pt x="22107" y="1183043"/>
                  </a:lnTo>
                  <a:lnTo>
                    <a:pt x="47783" y="1223437"/>
                  </a:lnTo>
                  <a:lnTo>
                    <a:pt x="81464" y="1257128"/>
                  </a:lnTo>
                  <a:lnTo>
                    <a:pt x="121846" y="1282811"/>
                  </a:lnTo>
                  <a:lnTo>
                    <a:pt x="167623" y="1299178"/>
                  </a:lnTo>
                  <a:lnTo>
                    <a:pt x="217487" y="1304925"/>
                  </a:lnTo>
                  <a:lnTo>
                    <a:pt x="1820799" y="1304925"/>
                  </a:lnTo>
                  <a:lnTo>
                    <a:pt x="1870678" y="1299178"/>
                  </a:lnTo>
                  <a:lnTo>
                    <a:pt x="1916468" y="1282811"/>
                  </a:lnTo>
                  <a:lnTo>
                    <a:pt x="1956862" y="1257128"/>
                  </a:lnTo>
                  <a:lnTo>
                    <a:pt x="1990553" y="1223437"/>
                  </a:lnTo>
                  <a:lnTo>
                    <a:pt x="2016236" y="1183043"/>
                  </a:lnTo>
                  <a:lnTo>
                    <a:pt x="2032603" y="1137253"/>
                  </a:lnTo>
                  <a:lnTo>
                    <a:pt x="2038350" y="1087374"/>
                  </a:lnTo>
                  <a:lnTo>
                    <a:pt x="2038350" y="217424"/>
                  </a:lnTo>
                  <a:lnTo>
                    <a:pt x="2032603" y="167591"/>
                  </a:lnTo>
                  <a:lnTo>
                    <a:pt x="2016236" y="121834"/>
                  </a:lnTo>
                  <a:lnTo>
                    <a:pt x="1990553" y="81463"/>
                  </a:lnTo>
                  <a:lnTo>
                    <a:pt x="1956862" y="47786"/>
                  </a:lnTo>
                  <a:lnTo>
                    <a:pt x="1916468" y="22110"/>
                  </a:lnTo>
                  <a:lnTo>
                    <a:pt x="1870678" y="5745"/>
                  </a:lnTo>
                  <a:lnTo>
                    <a:pt x="18207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62000" y="2609850"/>
              <a:ext cx="2038350" cy="1304925"/>
            </a:xfrm>
            <a:custGeom>
              <a:avLst/>
              <a:gdLst/>
              <a:ahLst/>
              <a:cxnLst/>
              <a:rect l="l" t="t" r="r" b="b"/>
              <a:pathLst>
                <a:path w="2038350" h="1304925">
                  <a:moveTo>
                    <a:pt x="217487" y="0"/>
                  </a:moveTo>
                  <a:lnTo>
                    <a:pt x="167623" y="5745"/>
                  </a:lnTo>
                  <a:lnTo>
                    <a:pt x="121846" y="22110"/>
                  </a:lnTo>
                  <a:lnTo>
                    <a:pt x="81464" y="47786"/>
                  </a:lnTo>
                  <a:lnTo>
                    <a:pt x="47783" y="81463"/>
                  </a:lnTo>
                  <a:lnTo>
                    <a:pt x="22107" y="121834"/>
                  </a:lnTo>
                  <a:lnTo>
                    <a:pt x="5744" y="167591"/>
                  </a:lnTo>
                  <a:lnTo>
                    <a:pt x="0" y="217424"/>
                  </a:lnTo>
                  <a:lnTo>
                    <a:pt x="0" y="1087374"/>
                  </a:lnTo>
                  <a:lnTo>
                    <a:pt x="5744" y="1137253"/>
                  </a:lnTo>
                  <a:lnTo>
                    <a:pt x="22107" y="1183043"/>
                  </a:lnTo>
                  <a:lnTo>
                    <a:pt x="47783" y="1223437"/>
                  </a:lnTo>
                  <a:lnTo>
                    <a:pt x="81464" y="1257128"/>
                  </a:lnTo>
                  <a:lnTo>
                    <a:pt x="121846" y="1282811"/>
                  </a:lnTo>
                  <a:lnTo>
                    <a:pt x="167623" y="1299178"/>
                  </a:lnTo>
                  <a:lnTo>
                    <a:pt x="217487" y="1304925"/>
                  </a:lnTo>
                  <a:lnTo>
                    <a:pt x="1820799" y="1304925"/>
                  </a:lnTo>
                  <a:lnTo>
                    <a:pt x="1870678" y="1299178"/>
                  </a:lnTo>
                  <a:lnTo>
                    <a:pt x="1916468" y="1282811"/>
                  </a:lnTo>
                  <a:lnTo>
                    <a:pt x="1956862" y="1257128"/>
                  </a:lnTo>
                  <a:lnTo>
                    <a:pt x="1990553" y="1223437"/>
                  </a:lnTo>
                  <a:lnTo>
                    <a:pt x="2016236" y="1183043"/>
                  </a:lnTo>
                  <a:lnTo>
                    <a:pt x="2032603" y="1137253"/>
                  </a:lnTo>
                  <a:lnTo>
                    <a:pt x="2038350" y="1087374"/>
                  </a:lnTo>
                  <a:lnTo>
                    <a:pt x="2038350" y="217424"/>
                  </a:lnTo>
                  <a:lnTo>
                    <a:pt x="2032603" y="167591"/>
                  </a:lnTo>
                  <a:lnTo>
                    <a:pt x="2016236" y="121834"/>
                  </a:lnTo>
                  <a:lnTo>
                    <a:pt x="1990553" y="81463"/>
                  </a:lnTo>
                  <a:lnTo>
                    <a:pt x="1956862" y="47786"/>
                  </a:lnTo>
                  <a:lnTo>
                    <a:pt x="1916468" y="22110"/>
                  </a:lnTo>
                  <a:lnTo>
                    <a:pt x="1870678" y="5745"/>
                  </a:lnTo>
                  <a:lnTo>
                    <a:pt x="1820799" y="0"/>
                  </a:lnTo>
                  <a:lnTo>
                    <a:pt x="217487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240332" y="2694558"/>
            <a:ext cx="1083310" cy="7645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-2540" algn="ctr">
              <a:lnSpc>
                <a:spcPct val="95600"/>
              </a:lnSpc>
              <a:spcBef>
                <a:spcPts val="180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Державне управління </a:t>
            </a:r>
            <a:r>
              <a:rPr sz="1800" b="1" dirty="0">
                <a:solidFill>
                  <a:srgbClr val="622322"/>
                </a:solidFill>
                <a:latin typeface="Times New Roman"/>
                <a:cs typeface="Times New Roman"/>
              </a:rPr>
              <a:t>30</a:t>
            </a:r>
            <a:r>
              <a:rPr sz="1800" b="1" spc="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995,9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786687" y="500062"/>
            <a:ext cx="2138680" cy="1525905"/>
            <a:chOff x="7786687" y="500062"/>
            <a:chExt cx="2138680" cy="1525905"/>
          </a:xfrm>
        </p:grpSpPr>
        <p:sp>
          <p:nvSpPr>
            <p:cNvPr id="24" name="object 24"/>
            <p:cNvSpPr/>
            <p:nvPr/>
          </p:nvSpPr>
          <p:spPr>
            <a:xfrm>
              <a:off x="7829550" y="530225"/>
              <a:ext cx="2095500" cy="1495425"/>
            </a:xfrm>
            <a:custGeom>
              <a:avLst/>
              <a:gdLst/>
              <a:ahLst/>
              <a:cxnLst/>
              <a:rect l="l" t="t" r="r" b="b"/>
              <a:pathLst>
                <a:path w="2095500" h="1495425">
                  <a:moveTo>
                    <a:pt x="1846326" y="0"/>
                  </a:moveTo>
                  <a:lnTo>
                    <a:pt x="249174" y="0"/>
                  </a:lnTo>
                  <a:lnTo>
                    <a:pt x="204404" y="4016"/>
                  </a:lnTo>
                  <a:lnTo>
                    <a:pt x="162258" y="15597"/>
                  </a:lnTo>
                  <a:lnTo>
                    <a:pt x="123443" y="34036"/>
                  </a:lnTo>
                  <a:lnTo>
                    <a:pt x="88664" y="58626"/>
                  </a:lnTo>
                  <a:lnTo>
                    <a:pt x="58626" y="88664"/>
                  </a:lnTo>
                  <a:lnTo>
                    <a:pt x="34035" y="123444"/>
                  </a:lnTo>
                  <a:lnTo>
                    <a:pt x="15597" y="162258"/>
                  </a:lnTo>
                  <a:lnTo>
                    <a:pt x="4016" y="204404"/>
                  </a:lnTo>
                  <a:lnTo>
                    <a:pt x="0" y="249174"/>
                  </a:lnTo>
                  <a:lnTo>
                    <a:pt x="0" y="1246124"/>
                  </a:lnTo>
                  <a:lnTo>
                    <a:pt x="4016" y="1290931"/>
                  </a:lnTo>
                  <a:lnTo>
                    <a:pt x="15597" y="1333106"/>
                  </a:lnTo>
                  <a:lnTo>
                    <a:pt x="34035" y="1371943"/>
                  </a:lnTo>
                  <a:lnTo>
                    <a:pt x="58626" y="1406738"/>
                  </a:lnTo>
                  <a:lnTo>
                    <a:pt x="88664" y="1436786"/>
                  </a:lnTo>
                  <a:lnTo>
                    <a:pt x="123443" y="1461384"/>
                  </a:lnTo>
                  <a:lnTo>
                    <a:pt x="162258" y="1479826"/>
                  </a:lnTo>
                  <a:lnTo>
                    <a:pt x="204404" y="1491407"/>
                  </a:lnTo>
                  <a:lnTo>
                    <a:pt x="249174" y="1495425"/>
                  </a:lnTo>
                  <a:lnTo>
                    <a:pt x="1846326" y="1495425"/>
                  </a:lnTo>
                  <a:lnTo>
                    <a:pt x="1891095" y="1491407"/>
                  </a:lnTo>
                  <a:lnTo>
                    <a:pt x="1933241" y="1479826"/>
                  </a:lnTo>
                  <a:lnTo>
                    <a:pt x="1972056" y="1461384"/>
                  </a:lnTo>
                  <a:lnTo>
                    <a:pt x="2006835" y="1436786"/>
                  </a:lnTo>
                  <a:lnTo>
                    <a:pt x="2036873" y="1406738"/>
                  </a:lnTo>
                  <a:lnTo>
                    <a:pt x="2061464" y="1371943"/>
                  </a:lnTo>
                  <a:lnTo>
                    <a:pt x="2079902" y="1333106"/>
                  </a:lnTo>
                  <a:lnTo>
                    <a:pt x="2091483" y="1290931"/>
                  </a:lnTo>
                  <a:lnTo>
                    <a:pt x="2095500" y="1246124"/>
                  </a:lnTo>
                  <a:lnTo>
                    <a:pt x="2095500" y="249174"/>
                  </a:lnTo>
                  <a:lnTo>
                    <a:pt x="2091483" y="204404"/>
                  </a:lnTo>
                  <a:lnTo>
                    <a:pt x="2079902" y="162258"/>
                  </a:lnTo>
                  <a:lnTo>
                    <a:pt x="2061464" y="123444"/>
                  </a:lnTo>
                  <a:lnTo>
                    <a:pt x="2036873" y="88664"/>
                  </a:lnTo>
                  <a:lnTo>
                    <a:pt x="2006835" y="58626"/>
                  </a:lnTo>
                  <a:lnTo>
                    <a:pt x="1972056" y="34036"/>
                  </a:lnTo>
                  <a:lnTo>
                    <a:pt x="1933241" y="15597"/>
                  </a:lnTo>
                  <a:lnTo>
                    <a:pt x="1891095" y="4016"/>
                  </a:lnTo>
                  <a:lnTo>
                    <a:pt x="1846326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791450" y="504825"/>
              <a:ext cx="2095500" cy="1495425"/>
            </a:xfrm>
            <a:custGeom>
              <a:avLst/>
              <a:gdLst/>
              <a:ahLst/>
              <a:cxnLst/>
              <a:rect l="l" t="t" r="r" b="b"/>
              <a:pathLst>
                <a:path w="2095500" h="1495425">
                  <a:moveTo>
                    <a:pt x="1846326" y="0"/>
                  </a:moveTo>
                  <a:lnTo>
                    <a:pt x="249174" y="0"/>
                  </a:lnTo>
                  <a:lnTo>
                    <a:pt x="204404" y="4016"/>
                  </a:lnTo>
                  <a:lnTo>
                    <a:pt x="162258" y="15597"/>
                  </a:lnTo>
                  <a:lnTo>
                    <a:pt x="123443" y="34036"/>
                  </a:lnTo>
                  <a:lnTo>
                    <a:pt x="88664" y="58626"/>
                  </a:lnTo>
                  <a:lnTo>
                    <a:pt x="58626" y="88664"/>
                  </a:lnTo>
                  <a:lnTo>
                    <a:pt x="34035" y="123444"/>
                  </a:lnTo>
                  <a:lnTo>
                    <a:pt x="15597" y="162258"/>
                  </a:lnTo>
                  <a:lnTo>
                    <a:pt x="4016" y="204404"/>
                  </a:lnTo>
                  <a:lnTo>
                    <a:pt x="0" y="249174"/>
                  </a:lnTo>
                  <a:lnTo>
                    <a:pt x="0" y="1246124"/>
                  </a:lnTo>
                  <a:lnTo>
                    <a:pt x="4016" y="1290931"/>
                  </a:lnTo>
                  <a:lnTo>
                    <a:pt x="15597" y="1333106"/>
                  </a:lnTo>
                  <a:lnTo>
                    <a:pt x="34035" y="1371943"/>
                  </a:lnTo>
                  <a:lnTo>
                    <a:pt x="58626" y="1406738"/>
                  </a:lnTo>
                  <a:lnTo>
                    <a:pt x="88664" y="1436786"/>
                  </a:lnTo>
                  <a:lnTo>
                    <a:pt x="123443" y="1461384"/>
                  </a:lnTo>
                  <a:lnTo>
                    <a:pt x="162258" y="1479826"/>
                  </a:lnTo>
                  <a:lnTo>
                    <a:pt x="204404" y="1491407"/>
                  </a:lnTo>
                  <a:lnTo>
                    <a:pt x="249174" y="1495425"/>
                  </a:lnTo>
                  <a:lnTo>
                    <a:pt x="1846326" y="1495425"/>
                  </a:lnTo>
                  <a:lnTo>
                    <a:pt x="1891095" y="1491407"/>
                  </a:lnTo>
                  <a:lnTo>
                    <a:pt x="1933241" y="1479826"/>
                  </a:lnTo>
                  <a:lnTo>
                    <a:pt x="1972056" y="1461384"/>
                  </a:lnTo>
                  <a:lnTo>
                    <a:pt x="2006835" y="1436786"/>
                  </a:lnTo>
                  <a:lnTo>
                    <a:pt x="2036873" y="1406738"/>
                  </a:lnTo>
                  <a:lnTo>
                    <a:pt x="2061464" y="1371943"/>
                  </a:lnTo>
                  <a:lnTo>
                    <a:pt x="2079902" y="1333106"/>
                  </a:lnTo>
                  <a:lnTo>
                    <a:pt x="2091483" y="1290931"/>
                  </a:lnTo>
                  <a:lnTo>
                    <a:pt x="2095500" y="1246124"/>
                  </a:lnTo>
                  <a:lnTo>
                    <a:pt x="2095500" y="249174"/>
                  </a:lnTo>
                  <a:lnTo>
                    <a:pt x="2091483" y="204404"/>
                  </a:lnTo>
                  <a:lnTo>
                    <a:pt x="2079902" y="162258"/>
                  </a:lnTo>
                  <a:lnTo>
                    <a:pt x="2061464" y="123444"/>
                  </a:lnTo>
                  <a:lnTo>
                    <a:pt x="2036873" y="88664"/>
                  </a:lnTo>
                  <a:lnTo>
                    <a:pt x="2006835" y="58626"/>
                  </a:lnTo>
                  <a:lnTo>
                    <a:pt x="1972056" y="34036"/>
                  </a:lnTo>
                  <a:lnTo>
                    <a:pt x="1933241" y="15597"/>
                  </a:lnTo>
                  <a:lnTo>
                    <a:pt x="1891095" y="4016"/>
                  </a:lnTo>
                  <a:lnTo>
                    <a:pt x="18463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91450" y="504825"/>
              <a:ext cx="2095500" cy="1495425"/>
            </a:xfrm>
            <a:custGeom>
              <a:avLst/>
              <a:gdLst/>
              <a:ahLst/>
              <a:cxnLst/>
              <a:rect l="l" t="t" r="r" b="b"/>
              <a:pathLst>
                <a:path w="2095500" h="1495425">
                  <a:moveTo>
                    <a:pt x="249174" y="0"/>
                  </a:moveTo>
                  <a:lnTo>
                    <a:pt x="204404" y="4016"/>
                  </a:lnTo>
                  <a:lnTo>
                    <a:pt x="162258" y="15597"/>
                  </a:lnTo>
                  <a:lnTo>
                    <a:pt x="123443" y="34036"/>
                  </a:lnTo>
                  <a:lnTo>
                    <a:pt x="88664" y="58626"/>
                  </a:lnTo>
                  <a:lnTo>
                    <a:pt x="58626" y="88664"/>
                  </a:lnTo>
                  <a:lnTo>
                    <a:pt x="34035" y="123444"/>
                  </a:lnTo>
                  <a:lnTo>
                    <a:pt x="15597" y="162258"/>
                  </a:lnTo>
                  <a:lnTo>
                    <a:pt x="4016" y="204404"/>
                  </a:lnTo>
                  <a:lnTo>
                    <a:pt x="0" y="249174"/>
                  </a:lnTo>
                  <a:lnTo>
                    <a:pt x="0" y="1246124"/>
                  </a:lnTo>
                  <a:lnTo>
                    <a:pt x="4016" y="1290931"/>
                  </a:lnTo>
                  <a:lnTo>
                    <a:pt x="15597" y="1333106"/>
                  </a:lnTo>
                  <a:lnTo>
                    <a:pt x="34035" y="1371943"/>
                  </a:lnTo>
                  <a:lnTo>
                    <a:pt x="58626" y="1406738"/>
                  </a:lnTo>
                  <a:lnTo>
                    <a:pt x="88664" y="1436786"/>
                  </a:lnTo>
                  <a:lnTo>
                    <a:pt x="123443" y="1461384"/>
                  </a:lnTo>
                  <a:lnTo>
                    <a:pt x="162258" y="1479826"/>
                  </a:lnTo>
                  <a:lnTo>
                    <a:pt x="204404" y="1491407"/>
                  </a:lnTo>
                  <a:lnTo>
                    <a:pt x="249174" y="1495425"/>
                  </a:lnTo>
                  <a:lnTo>
                    <a:pt x="1846326" y="1495425"/>
                  </a:lnTo>
                  <a:lnTo>
                    <a:pt x="1891095" y="1491407"/>
                  </a:lnTo>
                  <a:lnTo>
                    <a:pt x="1933241" y="1479826"/>
                  </a:lnTo>
                  <a:lnTo>
                    <a:pt x="1972056" y="1461384"/>
                  </a:lnTo>
                  <a:lnTo>
                    <a:pt x="2006835" y="1436786"/>
                  </a:lnTo>
                  <a:lnTo>
                    <a:pt x="2036873" y="1406738"/>
                  </a:lnTo>
                  <a:lnTo>
                    <a:pt x="2061464" y="1371943"/>
                  </a:lnTo>
                  <a:lnTo>
                    <a:pt x="2079902" y="1333106"/>
                  </a:lnTo>
                  <a:lnTo>
                    <a:pt x="2091483" y="1290931"/>
                  </a:lnTo>
                  <a:lnTo>
                    <a:pt x="2095500" y="1246124"/>
                  </a:lnTo>
                  <a:lnTo>
                    <a:pt x="2095500" y="249174"/>
                  </a:lnTo>
                  <a:lnTo>
                    <a:pt x="2091483" y="204404"/>
                  </a:lnTo>
                  <a:lnTo>
                    <a:pt x="2079902" y="162258"/>
                  </a:lnTo>
                  <a:lnTo>
                    <a:pt x="2061464" y="123444"/>
                  </a:lnTo>
                  <a:lnTo>
                    <a:pt x="2036873" y="88664"/>
                  </a:lnTo>
                  <a:lnTo>
                    <a:pt x="2006835" y="58626"/>
                  </a:lnTo>
                  <a:lnTo>
                    <a:pt x="1972056" y="34036"/>
                  </a:lnTo>
                  <a:lnTo>
                    <a:pt x="1933241" y="15597"/>
                  </a:lnTo>
                  <a:lnTo>
                    <a:pt x="1891095" y="4016"/>
                  </a:lnTo>
                  <a:lnTo>
                    <a:pt x="1846326" y="0"/>
                  </a:lnTo>
                  <a:lnTo>
                    <a:pt x="249174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986521" y="597153"/>
            <a:ext cx="1704975" cy="73660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7015" marR="5080" indent="-234950">
              <a:lnSpc>
                <a:spcPct val="95900"/>
              </a:lnSpc>
              <a:spcBef>
                <a:spcPts val="17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соціальний</a:t>
            </a:r>
            <a:r>
              <a:rPr sz="1600" b="1" spc="-9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захист </a:t>
            </a: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та</a:t>
            </a:r>
            <a:r>
              <a:rPr sz="1600" b="1" spc="-2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соціальне забезпечення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26957" y="1529842"/>
            <a:ext cx="8267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22322"/>
                </a:solidFill>
                <a:latin typeface="Times New Roman"/>
                <a:cs typeface="Times New Roman"/>
              </a:rPr>
              <a:t>27</a:t>
            </a:r>
            <a:r>
              <a:rPr sz="1800" b="1" spc="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837,4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214437" y="747712"/>
            <a:ext cx="2014855" cy="1278255"/>
            <a:chOff x="1214437" y="747712"/>
            <a:chExt cx="2014855" cy="1278255"/>
          </a:xfrm>
        </p:grpSpPr>
        <p:sp>
          <p:nvSpPr>
            <p:cNvPr id="30" name="object 30"/>
            <p:cNvSpPr/>
            <p:nvPr/>
          </p:nvSpPr>
          <p:spPr>
            <a:xfrm>
              <a:off x="1257300" y="777875"/>
              <a:ext cx="1971675" cy="1247775"/>
            </a:xfrm>
            <a:custGeom>
              <a:avLst/>
              <a:gdLst/>
              <a:ahLst/>
              <a:cxnLst/>
              <a:rect l="l" t="t" r="r" b="b"/>
              <a:pathLst>
                <a:path w="1971675" h="1247775">
                  <a:moveTo>
                    <a:pt x="1763649" y="0"/>
                  </a:moveTo>
                  <a:lnTo>
                    <a:pt x="208025" y="0"/>
                  </a:lnTo>
                  <a:lnTo>
                    <a:pt x="160313" y="5491"/>
                  </a:lnTo>
                  <a:lnTo>
                    <a:pt x="116521" y="21133"/>
                  </a:lnTo>
                  <a:lnTo>
                    <a:pt x="77897" y="45676"/>
                  </a:lnTo>
                  <a:lnTo>
                    <a:pt x="45686" y="77873"/>
                  </a:lnTo>
                  <a:lnTo>
                    <a:pt x="21136" y="116475"/>
                  </a:lnTo>
                  <a:lnTo>
                    <a:pt x="5491" y="160233"/>
                  </a:lnTo>
                  <a:lnTo>
                    <a:pt x="0" y="207899"/>
                  </a:lnTo>
                  <a:lnTo>
                    <a:pt x="0" y="1039749"/>
                  </a:lnTo>
                  <a:lnTo>
                    <a:pt x="5491" y="1087461"/>
                  </a:lnTo>
                  <a:lnTo>
                    <a:pt x="21136" y="1131253"/>
                  </a:lnTo>
                  <a:lnTo>
                    <a:pt x="45686" y="1169877"/>
                  </a:lnTo>
                  <a:lnTo>
                    <a:pt x="77897" y="1202088"/>
                  </a:lnTo>
                  <a:lnTo>
                    <a:pt x="116521" y="1226638"/>
                  </a:lnTo>
                  <a:lnTo>
                    <a:pt x="160313" y="1242283"/>
                  </a:lnTo>
                  <a:lnTo>
                    <a:pt x="208025" y="1247775"/>
                  </a:lnTo>
                  <a:lnTo>
                    <a:pt x="1763649" y="1247775"/>
                  </a:lnTo>
                  <a:lnTo>
                    <a:pt x="1811361" y="1242283"/>
                  </a:lnTo>
                  <a:lnTo>
                    <a:pt x="1855153" y="1226638"/>
                  </a:lnTo>
                  <a:lnTo>
                    <a:pt x="1893777" y="1202088"/>
                  </a:lnTo>
                  <a:lnTo>
                    <a:pt x="1925988" y="1169877"/>
                  </a:lnTo>
                  <a:lnTo>
                    <a:pt x="1950538" y="1131253"/>
                  </a:lnTo>
                  <a:lnTo>
                    <a:pt x="1966183" y="1087461"/>
                  </a:lnTo>
                  <a:lnTo>
                    <a:pt x="1971675" y="1039749"/>
                  </a:lnTo>
                  <a:lnTo>
                    <a:pt x="1971675" y="207899"/>
                  </a:lnTo>
                  <a:lnTo>
                    <a:pt x="1966183" y="160233"/>
                  </a:lnTo>
                  <a:lnTo>
                    <a:pt x="1950538" y="116475"/>
                  </a:lnTo>
                  <a:lnTo>
                    <a:pt x="1925988" y="77873"/>
                  </a:lnTo>
                  <a:lnTo>
                    <a:pt x="1893777" y="45676"/>
                  </a:lnTo>
                  <a:lnTo>
                    <a:pt x="1855153" y="21133"/>
                  </a:lnTo>
                  <a:lnTo>
                    <a:pt x="1811361" y="5491"/>
                  </a:lnTo>
                  <a:lnTo>
                    <a:pt x="1763649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219200" y="752475"/>
              <a:ext cx="1971675" cy="1247775"/>
            </a:xfrm>
            <a:custGeom>
              <a:avLst/>
              <a:gdLst/>
              <a:ahLst/>
              <a:cxnLst/>
              <a:rect l="l" t="t" r="r" b="b"/>
              <a:pathLst>
                <a:path w="1971675" h="1247775">
                  <a:moveTo>
                    <a:pt x="1763649" y="0"/>
                  </a:moveTo>
                  <a:lnTo>
                    <a:pt x="208025" y="0"/>
                  </a:lnTo>
                  <a:lnTo>
                    <a:pt x="160313" y="5491"/>
                  </a:lnTo>
                  <a:lnTo>
                    <a:pt x="116521" y="21133"/>
                  </a:lnTo>
                  <a:lnTo>
                    <a:pt x="77897" y="45676"/>
                  </a:lnTo>
                  <a:lnTo>
                    <a:pt x="45686" y="77873"/>
                  </a:lnTo>
                  <a:lnTo>
                    <a:pt x="21136" y="116475"/>
                  </a:lnTo>
                  <a:lnTo>
                    <a:pt x="5491" y="160233"/>
                  </a:lnTo>
                  <a:lnTo>
                    <a:pt x="0" y="207899"/>
                  </a:lnTo>
                  <a:lnTo>
                    <a:pt x="0" y="1039749"/>
                  </a:lnTo>
                  <a:lnTo>
                    <a:pt x="5491" y="1087461"/>
                  </a:lnTo>
                  <a:lnTo>
                    <a:pt x="21136" y="1131253"/>
                  </a:lnTo>
                  <a:lnTo>
                    <a:pt x="45686" y="1169877"/>
                  </a:lnTo>
                  <a:lnTo>
                    <a:pt x="77897" y="1202088"/>
                  </a:lnTo>
                  <a:lnTo>
                    <a:pt x="116521" y="1226638"/>
                  </a:lnTo>
                  <a:lnTo>
                    <a:pt x="160313" y="1242283"/>
                  </a:lnTo>
                  <a:lnTo>
                    <a:pt x="208025" y="1247775"/>
                  </a:lnTo>
                  <a:lnTo>
                    <a:pt x="1763649" y="1247775"/>
                  </a:lnTo>
                  <a:lnTo>
                    <a:pt x="1811361" y="1242283"/>
                  </a:lnTo>
                  <a:lnTo>
                    <a:pt x="1855153" y="1226638"/>
                  </a:lnTo>
                  <a:lnTo>
                    <a:pt x="1893777" y="1202088"/>
                  </a:lnTo>
                  <a:lnTo>
                    <a:pt x="1925988" y="1169877"/>
                  </a:lnTo>
                  <a:lnTo>
                    <a:pt x="1950538" y="1131253"/>
                  </a:lnTo>
                  <a:lnTo>
                    <a:pt x="1966183" y="1087461"/>
                  </a:lnTo>
                  <a:lnTo>
                    <a:pt x="1971675" y="1039749"/>
                  </a:lnTo>
                  <a:lnTo>
                    <a:pt x="1971675" y="207899"/>
                  </a:lnTo>
                  <a:lnTo>
                    <a:pt x="1966183" y="160233"/>
                  </a:lnTo>
                  <a:lnTo>
                    <a:pt x="1950538" y="116475"/>
                  </a:lnTo>
                  <a:lnTo>
                    <a:pt x="1925988" y="77873"/>
                  </a:lnTo>
                  <a:lnTo>
                    <a:pt x="1893777" y="45676"/>
                  </a:lnTo>
                  <a:lnTo>
                    <a:pt x="1855153" y="21133"/>
                  </a:lnTo>
                  <a:lnTo>
                    <a:pt x="1811361" y="5491"/>
                  </a:lnTo>
                  <a:lnTo>
                    <a:pt x="17636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19200" y="752475"/>
              <a:ext cx="1971675" cy="1247775"/>
            </a:xfrm>
            <a:custGeom>
              <a:avLst/>
              <a:gdLst/>
              <a:ahLst/>
              <a:cxnLst/>
              <a:rect l="l" t="t" r="r" b="b"/>
              <a:pathLst>
                <a:path w="1971675" h="1247775">
                  <a:moveTo>
                    <a:pt x="208025" y="0"/>
                  </a:moveTo>
                  <a:lnTo>
                    <a:pt x="160313" y="5491"/>
                  </a:lnTo>
                  <a:lnTo>
                    <a:pt x="116521" y="21133"/>
                  </a:lnTo>
                  <a:lnTo>
                    <a:pt x="77897" y="45676"/>
                  </a:lnTo>
                  <a:lnTo>
                    <a:pt x="45686" y="77873"/>
                  </a:lnTo>
                  <a:lnTo>
                    <a:pt x="21136" y="116475"/>
                  </a:lnTo>
                  <a:lnTo>
                    <a:pt x="5491" y="160233"/>
                  </a:lnTo>
                  <a:lnTo>
                    <a:pt x="0" y="207899"/>
                  </a:lnTo>
                  <a:lnTo>
                    <a:pt x="0" y="1039749"/>
                  </a:lnTo>
                  <a:lnTo>
                    <a:pt x="5491" y="1087461"/>
                  </a:lnTo>
                  <a:lnTo>
                    <a:pt x="21136" y="1131253"/>
                  </a:lnTo>
                  <a:lnTo>
                    <a:pt x="45686" y="1169877"/>
                  </a:lnTo>
                  <a:lnTo>
                    <a:pt x="77897" y="1202088"/>
                  </a:lnTo>
                  <a:lnTo>
                    <a:pt x="116521" y="1226638"/>
                  </a:lnTo>
                  <a:lnTo>
                    <a:pt x="160313" y="1242283"/>
                  </a:lnTo>
                  <a:lnTo>
                    <a:pt x="208025" y="1247775"/>
                  </a:lnTo>
                  <a:lnTo>
                    <a:pt x="1763649" y="1247775"/>
                  </a:lnTo>
                  <a:lnTo>
                    <a:pt x="1811361" y="1242283"/>
                  </a:lnTo>
                  <a:lnTo>
                    <a:pt x="1855153" y="1226638"/>
                  </a:lnTo>
                  <a:lnTo>
                    <a:pt x="1893777" y="1202088"/>
                  </a:lnTo>
                  <a:lnTo>
                    <a:pt x="1925988" y="1169877"/>
                  </a:lnTo>
                  <a:lnTo>
                    <a:pt x="1950538" y="1131253"/>
                  </a:lnTo>
                  <a:lnTo>
                    <a:pt x="1966183" y="1087461"/>
                  </a:lnTo>
                  <a:lnTo>
                    <a:pt x="1971675" y="1039749"/>
                  </a:lnTo>
                  <a:lnTo>
                    <a:pt x="1971675" y="207899"/>
                  </a:lnTo>
                  <a:lnTo>
                    <a:pt x="1966183" y="160233"/>
                  </a:lnTo>
                  <a:lnTo>
                    <a:pt x="1950538" y="116475"/>
                  </a:lnTo>
                  <a:lnTo>
                    <a:pt x="1925988" y="77873"/>
                  </a:lnTo>
                  <a:lnTo>
                    <a:pt x="1893777" y="45676"/>
                  </a:lnTo>
                  <a:lnTo>
                    <a:pt x="1855153" y="21133"/>
                  </a:lnTo>
                  <a:lnTo>
                    <a:pt x="1811361" y="5491"/>
                  </a:lnTo>
                  <a:lnTo>
                    <a:pt x="1763649" y="0"/>
                  </a:lnTo>
                  <a:lnTo>
                    <a:pt x="208025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1884933" y="833374"/>
            <a:ext cx="6394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Освіта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35582" y="1298194"/>
            <a:ext cx="9410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22322"/>
                </a:solidFill>
                <a:latin typeface="Times New Roman"/>
                <a:cs typeface="Times New Roman"/>
              </a:rPr>
              <a:t>114</a:t>
            </a:r>
            <a:r>
              <a:rPr sz="1800" b="1" spc="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589,8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3586162" y="1300162"/>
            <a:ext cx="3303904" cy="2640330"/>
            <a:chOff x="3586162" y="1300162"/>
            <a:chExt cx="3303904" cy="2640330"/>
          </a:xfrm>
        </p:grpSpPr>
        <p:sp>
          <p:nvSpPr>
            <p:cNvPr id="36" name="object 36"/>
            <p:cNvSpPr/>
            <p:nvPr/>
          </p:nvSpPr>
          <p:spPr>
            <a:xfrm>
              <a:off x="3603625" y="1330325"/>
              <a:ext cx="3286125" cy="2609850"/>
            </a:xfrm>
            <a:custGeom>
              <a:avLst/>
              <a:gdLst/>
              <a:ahLst/>
              <a:cxnLst/>
              <a:rect l="l" t="t" r="r" b="b"/>
              <a:pathLst>
                <a:path w="3286125" h="2609850">
                  <a:moveTo>
                    <a:pt x="1642999" y="0"/>
                  </a:moveTo>
                  <a:lnTo>
                    <a:pt x="1589824" y="670"/>
                  </a:lnTo>
                  <a:lnTo>
                    <a:pt x="1537071" y="2668"/>
                  </a:lnTo>
                  <a:lnTo>
                    <a:pt x="1484765" y="5973"/>
                  </a:lnTo>
                  <a:lnTo>
                    <a:pt x="1432932" y="10565"/>
                  </a:lnTo>
                  <a:lnTo>
                    <a:pt x="1381598" y="16423"/>
                  </a:lnTo>
                  <a:lnTo>
                    <a:pt x="1330787" y="23528"/>
                  </a:lnTo>
                  <a:lnTo>
                    <a:pt x="1280526" y="31859"/>
                  </a:lnTo>
                  <a:lnTo>
                    <a:pt x="1230840" y="41396"/>
                  </a:lnTo>
                  <a:lnTo>
                    <a:pt x="1181754" y="52118"/>
                  </a:lnTo>
                  <a:lnTo>
                    <a:pt x="1133294" y="64006"/>
                  </a:lnTo>
                  <a:lnTo>
                    <a:pt x="1085485" y="77040"/>
                  </a:lnTo>
                  <a:lnTo>
                    <a:pt x="1038353" y="91198"/>
                  </a:lnTo>
                  <a:lnTo>
                    <a:pt x="991924" y="106460"/>
                  </a:lnTo>
                  <a:lnTo>
                    <a:pt x="946223" y="122807"/>
                  </a:lnTo>
                  <a:lnTo>
                    <a:pt x="901274" y="140218"/>
                  </a:lnTo>
                  <a:lnTo>
                    <a:pt x="857105" y="158674"/>
                  </a:lnTo>
                  <a:lnTo>
                    <a:pt x="813740" y="178152"/>
                  </a:lnTo>
                  <a:lnTo>
                    <a:pt x="771205" y="198634"/>
                  </a:lnTo>
                  <a:lnTo>
                    <a:pt x="729526" y="220100"/>
                  </a:lnTo>
                  <a:lnTo>
                    <a:pt x="688727" y="242528"/>
                  </a:lnTo>
                  <a:lnTo>
                    <a:pt x="648834" y="265899"/>
                  </a:lnTo>
                  <a:lnTo>
                    <a:pt x="609874" y="290192"/>
                  </a:lnTo>
                  <a:lnTo>
                    <a:pt x="571871" y="315388"/>
                  </a:lnTo>
                  <a:lnTo>
                    <a:pt x="534850" y="341465"/>
                  </a:lnTo>
                  <a:lnTo>
                    <a:pt x="498838" y="368404"/>
                  </a:lnTo>
                  <a:lnTo>
                    <a:pt x="463860" y="396184"/>
                  </a:lnTo>
                  <a:lnTo>
                    <a:pt x="429941" y="424786"/>
                  </a:lnTo>
                  <a:lnTo>
                    <a:pt x="397108" y="454188"/>
                  </a:lnTo>
                  <a:lnTo>
                    <a:pt x="365384" y="484371"/>
                  </a:lnTo>
                  <a:lnTo>
                    <a:pt x="334796" y="515315"/>
                  </a:lnTo>
                  <a:lnTo>
                    <a:pt x="305370" y="546999"/>
                  </a:lnTo>
                  <a:lnTo>
                    <a:pt x="277131" y="579402"/>
                  </a:lnTo>
                  <a:lnTo>
                    <a:pt x="250104" y="612506"/>
                  </a:lnTo>
                  <a:lnTo>
                    <a:pt x="224314" y="646288"/>
                  </a:lnTo>
                  <a:lnTo>
                    <a:pt x="199789" y="680730"/>
                  </a:lnTo>
                  <a:lnTo>
                    <a:pt x="176552" y="715811"/>
                  </a:lnTo>
                  <a:lnTo>
                    <a:pt x="154629" y="751511"/>
                  </a:lnTo>
                  <a:lnTo>
                    <a:pt x="134046" y="787809"/>
                  </a:lnTo>
                  <a:lnTo>
                    <a:pt x="114829" y="824685"/>
                  </a:lnTo>
                  <a:lnTo>
                    <a:pt x="97002" y="862119"/>
                  </a:lnTo>
                  <a:lnTo>
                    <a:pt x="80592" y="900090"/>
                  </a:lnTo>
                  <a:lnTo>
                    <a:pt x="65624" y="938579"/>
                  </a:lnTo>
                  <a:lnTo>
                    <a:pt x="52123" y="977566"/>
                  </a:lnTo>
                  <a:lnTo>
                    <a:pt x="40115" y="1017029"/>
                  </a:lnTo>
                  <a:lnTo>
                    <a:pt x="29625" y="1056949"/>
                  </a:lnTo>
                  <a:lnTo>
                    <a:pt x="20679" y="1097305"/>
                  </a:lnTo>
                  <a:lnTo>
                    <a:pt x="13302" y="1138078"/>
                  </a:lnTo>
                  <a:lnTo>
                    <a:pt x="7521" y="1179246"/>
                  </a:lnTo>
                  <a:lnTo>
                    <a:pt x="3359" y="1220790"/>
                  </a:lnTo>
                  <a:lnTo>
                    <a:pt x="844" y="1262690"/>
                  </a:lnTo>
                  <a:lnTo>
                    <a:pt x="0" y="1304925"/>
                  </a:lnTo>
                  <a:lnTo>
                    <a:pt x="844" y="1347159"/>
                  </a:lnTo>
                  <a:lnTo>
                    <a:pt x="3359" y="1389059"/>
                  </a:lnTo>
                  <a:lnTo>
                    <a:pt x="7521" y="1430603"/>
                  </a:lnTo>
                  <a:lnTo>
                    <a:pt x="13302" y="1471771"/>
                  </a:lnTo>
                  <a:lnTo>
                    <a:pt x="20679" y="1512544"/>
                  </a:lnTo>
                  <a:lnTo>
                    <a:pt x="29625" y="1552900"/>
                  </a:lnTo>
                  <a:lnTo>
                    <a:pt x="40115" y="1592820"/>
                  </a:lnTo>
                  <a:lnTo>
                    <a:pt x="52123" y="1632283"/>
                  </a:lnTo>
                  <a:lnTo>
                    <a:pt x="65624" y="1671270"/>
                  </a:lnTo>
                  <a:lnTo>
                    <a:pt x="80592" y="1709759"/>
                  </a:lnTo>
                  <a:lnTo>
                    <a:pt x="97002" y="1747730"/>
                  </a:lnTo>
                  <a:lnTo>
                    <a:pt x="114829" y="1785164"/>
                  </a:lnTo>
                  <a:lnTo>
                    <a:pt x="134046" y="1822040"/>
                  </a:lnTo>
                  <a:lnTo>
                    <a:pt x="154629" y="1858338"/>
                  </a:lnTo>
                  <a:lnTo>
                    <a:pt x="176552" y="1894038"/>
                  </a:lnTo>
                  <a:lnTo>
                    <a:pt x="199789" y="1929119"/>
                  </a:lnTo>
                  <a:lnTo>
                    <a:pt x="224314" y="1963561"/>
                  </a:lnTo>
                  <a:lnTo>
                    <a:pt x="250104" y="1997343"/>
                  </a:lnTo>
                  <a:lnTo>
                    <a:pt x="277131" y="2030447"/>
                  </a:lnTo>
                  <a:lnTo>
                    <a:pt x="305370" y="2062850"/>
                  </a:lnTo>
                  <a:lnTo>
                    <a:pt x="334796" y="2094534"/>
                  </a:lnTo>
                  <a:lnTo>
                    <a:pt x="365384" y="2125478"/>
                  </a:lnTo>
                  <a:lnTo>
                    <a:pt x="397108" y="2155661"/>
                  </a:lnTo>
                  <a:lnTo>
                    <a:pt x="429941" y="2185063"/>
                  </a:lnTo>
                  <a:lnTo>
                    <a:pt x="463860" y="2213665"/>
                  </a:lnTo>
                  <a:lnTo>
                    <a:pt x="498838" y="2241445"/>
                  </a:lnTo>
                  <a:lnTo>
                    <a:pt x="534850" y="2268384"/>
                  </a:lnTo>
                  <a:lnTo>
                    <a:pt x="571871" y="2294461"/>
                  </a:lnTo>
                  <a:lnTo>
                    <a:pt x="609874" y="2319657"/>
                  </a:lnTo>
                  <a:lnTo>
                    <a:pt x="648834" y="2343950"/>
                  </a:lnTo>
                  <a:lnTo>
                    <a:pt x="688727" y="2367321"/>
                  </a:lnTo>
                  <a:lnTo>
                    <a:pt x="729526" y="2389749"/>
                  </a:lnTo>
                  <a:lnTo>
                    <a:pt x="771205" y="2411215"/>
                  </a:lnTo>
                  <a:lnTo>
                    <a:pt x="813740" y="2431697"/>
                  </a:lnTo>
                  <a:lnTo>
                    <a:pt x="857105" y="2451175"/>
                  </a:lnTo>
                  <a:lnTo>
                    <a:pt x="901274" y="2469631"/>
                  </a:lnTo>
                  <a:lnTo>
                    <a:pt x="946223" y="2487042"/>
                  </a:lnTo>
                  <a:lnTo>
                    <a:pt x="991924" y="2503389"/>
                  </a:lnTo>
                  <a:lnTo>
                    <a:pt x="1038353" y="2518651"/>
                  </a:lnTo>
                  <a:lnTo>
                    <a:pt x="1085485" y="2532809"/>
                  </a:lnTo>
                  <a:lnTo>
                    <a:pt x="1133294" y="2545843"/>
                  </a:lnTo>
                  <a:lnTo>
                    <a:pt x="1181754" y="2557731"/>
                  </a:lnTo>
                  <a:lnTo>
                    <a:pt x="1230840" y="2568453"/>
                  </a:lnTo>
                  <a:lnTo>
                    <a:pt x="1280526" y="2577990"/>
                  </a:lnTo>
                  <a:lnTo>
                    <a:pt x="1330787" y="2586321"/>
                  </a:lnTo>
                  <a:lnTo>
                    <a:pt x="1381598" y="2593426"/>
                  </a:lnTo>
                  <a:lnTo>
                    <a:pt x="1432932" y="2599284"/>
                  </a:lnTo>
                  <a:lnTo>
                    <a:pt x="1484765" y="2603876"/>
                  </a:lnTo>
                  <a:lnTo>
                    <a:pt x="1537071" y="2607181"/>
                  </a:lnTo>
                  <a:lnTo>
                    <a:pt x="1589824" y="2609179"/>
                  </a:lnTo>
                  <a:lnTo>
                    <a:pt x="1642999" y="2609850"/>
                  </a:lnTo>
                  <a:lnTo>
                    <a:pt x="1696181" y="2609179"/>
                  </a:lnTo>
                  <a:lnTo>
                    <a:pt x="1748941" y="2607181"/>
                  </a:lnTo>
                  <a:lnTo>
                    <a:pt x="1801253" y="2603876"/>
                  </a:lnTo>
                  <a:lnTo>
                    <a:pt x="1853092" y="2599284"/>
                  </a:lnTo>
                  <a:lnTo>
                    <a:pt x="1904433" y="2593426"/>
                  </a:lnTo>
                  <a:lnTo>
                    <a:pt x="1955250" y="2586321"/>
                  </a:lnTo>
                  <a:lnTo>
                    <a:pt x="2005516" y="2577990"/>
                  </a:lnTo>
                  <a:lnTo>
                    <a:pt x="2055208" y="2568453"/>
                  </a:lnTo>
                  <a:lnTo>
                    <a:pt x="2104299" y="2557731"/>
                  </a:lnTo>
                  <a:lnTo>
                    <a:pt x="2152764" y="2545843"/>
                  </a:lnTo>
                  <a:lnTo>
                    <a:pt x="2200577" y="2532809"/>
                  </a:lnTo>
                  <a:lnTo>
                    <a:pt x="2247714" y="2518651"/>
                  </a:lnTo>
                  <a:lnTo>
                    <a:pt x="2294147" y="2503389"/>
                  </a:lnTo>
                  <a:lnTo>
                    <a:pt x="2339853" y="2487042"/>
                  </a:lnTo>
                  <a:lnTo>
                    <a:pt x="2384805" y="2469631"/>
                  </a:lnTo>
                  <a:lnTo>
                    <a:pt x="2428978" y="2451175"/>
                  </a:lnTo>
                  <a:lnTo>
                    <a:pt x="2472346" y="2431697"/>
                  </a:lnTo>
                  <a:lnTo>
                    <a:pt x="2514884" y="2411215"/>
                  </a:lnTo>
                  <a:lnTo>
                    <a:pt x="2556567" y="2389749"/>
                  </a:lnTo>
                  <a:lnTo>
                    <a:pt x="2597369" y="2367321"/>
                  </a:lnTo>
                  <a:lnTo>
                    <a:pt x="2637264" y="2343950"/>
                  </a:lnTo>
                  <a:lnTo>
                    <a:pt x="2676227" y="2319657"/>
                  </a:lnTo>
                  <a:lnTo>
                    <a:pt x="2714232" y="2294461"/>
                  </a:lnTo>
                  <a:lnTo>
                    <a:pt x="2751255" y="2268384"/>
                  </a:lnTo>
                  <a:lnTo>
                    <a:pt x="2787269" y="2241445"/>
                  </a:lnTo>
                  <a:lnTo>
                    <a:pt x="2822249" y="2213665"/>
                  </a:lnTo>
                  <a:lnTo>
                    <a:pt x="2856169" y="2185063"/>
                  </a:lnTo>
                  <a:lnTo>
                    <a:pt x="2889005" y="2155661"/>
                  </a:lnTo>
                  <a:lnTo>
                    <a:pt x="2920730" y="2125478"/>
                  </a:lnTo>
                  <a:lnTo>
                    <a:pt x="2951319" y="2094534"/>
                  </a:lnTo>
                  <a:lnTo>
                    <a:pt x="2980746" y="2062850"/>
                  </a:lnTo>
                  <a:lnTo>
                    <a:pt x="3008987" y="2030447"/>
                  </a:lnTo>
                  <a:lnTo>
                    <a:pt x="3036015" y="1997343"/>
                  </a:lnTo>
                  <a:lnTo>
                    <a:pt x="3061805" y="1963561"/>
                  </a:lnTo>
                  <a:lnTo>
                    <a:pt x="3086331" y="1929119"/>
                  </a:lnTo>
                  <a:lnTo>
                    <a:pt x="3109569" y="1894038"/>
                  </a:lnTo>
                  <a:lnTo>
                    <a:pt x="3131492" y="1858338"/>
                  </a:lnTo>
                  <a:lnTo>
                    <a:pt x="3152076" y="1822040"/>
                  </a:lnTo>
                  <a:lnTo>
                    <a:pt x="3171294" y="1785164"/>
                  </a:lnTo>
                  <a:lnTo>
                    <a:pt x="3189120" y="1747730"/>
                  </a:lnTo>
                  <a:lnTo>
                    <a:pt x="3205531" y="1709759"/>
                  </a:lnTo>
                  <a:lnTo>
                    <a:pt x="3220500" y="1671270"/>
                  </a:lnTo>
                  <a:lnTo>
                    <a:pt x="3234001" y="1632283"/>
                  </a:lnTo>
                  <a:lnTo>
                    <a:pt x="3246009" y="1592820"/>
                  </a:lnTo>
                  <a:lnTo>
                    <a:pt x="3256499" y="1552900"/>
                  </a:lnTo>
                  <a:lnTo>
                    <a:pt x="3265445" y="1512544"/>
                  </a:lnTo>
                  <a:lnTo>
                    <a:pt x="3272822" y="1471771"/>
                  </a:lnTo>
                  <a:lnTo>
                    <a:pt x="3278603" y="1430603"/>
                  </a:lnTo>
                  <a:lnTo>
                    <a:pt x="3282765" y="1389059"/>
                  </a:lnTo>
                  <a:lnTo>
                    <a:pt x="3285280" y="1347159"/>
                  </a:lnTo>
                  <a:lnTo>
                    <a:pt x="3286125" y="1304925"/>
                  </a:lnTo>
                  <a:lnTo>
                    <a:pt x="3285280" y="1262690"/>
                  </a:lnTo>
                  <a:lnTo>
                    <a:pt x="3282765" y="1220790"/>
                  </a:lnTo>
                  <a:lnTo>
                    <a:pt x="3278603" y="1179246"/>
                  </a:lnTo>
                  <a:lnTo>
                    <a:pt x="3272822" y="1138078"/>
                  </a:lnTo>
                  <a:lnTo>
                    <a:pt x="3265445" y="1097305"/>
                  </a:lnTo>
                  <a:lnTo>
                    <a:pt x="3256499" y="1056949"/>
                  </a:lnTo>
                  <a:lnTo>
                    <a:pt x="3246009" y="1017029"/>
                  </a:lnTo>
                  <a:lnTo>
                    <a:pt x="3234001" y="977566"/>
                  </a:lnTo>
                  <a:lnTo>
                    <a:pt x="3220500" y="938579"/>
                  </a:lnTo>
                  <a:lnTo>
                    <a:pt x="3205531" y="900090"/>
                  </a:lnTo>
                  <a:lnTo>
                    <a:pt x="3189120" y="862119"/>
                  </a:lnTo>
                  <a:lnTo>
                    <a:pt x="3171294" y="824685"/>
                  </a:lnTo>
                  <a:lnTo>
                    <a:pt x="3152076" y="787809"/>
                  </a:lnTo>
                  <a:lnTo>
                    <a:pt x="3131492" y="751511"/>
                  </a:lnTo>
                  <a:lnTo>
                    <a:pt x="3109569" y="715811"/>
                  </a:lnTo>
                  <a:lnTo>
                    <a:pt x="3086331" y="680730"/>
                  </a:lnTo>
                  <a:lnTo>
                    <a:pt x="3061805" y="646288"/>
                  </a:lnTo>
                  <a:lnTo>
                    <a:pt x="3036015" y="612506"/>
                  </a:lnTo>
                  <a:lnTo>
                    <a:pt x="3008987" y="579402"/>
                  </a:lnTo>
                  <a:lnTo>
                    <a:pt x="2980746" y="546999"/>
                  </a:lnTo>
                  <a:lnTo>
                    <a:pt x="2951319" y="515315"/>
                  </a:lnTo>
                  <a:lnTo>
                    <a:pt x="2920730" y="484371"/>
                  </a:lnTo>
                  <a:lnTo>
                    <a:pt x="2889005" y="454188"/>
                  </a:lnTo>
                  <a:lnTo>
                    <a:pt x="2856169" y="424786"/>
                  </a:lnTo>
                  <a:lnTo>
                    <a:pt x="2822249" y="396184"/>
                  </a:lnTo>
                  <a:lnTo>
                    <a:pt x="2787269" y="368404"/>
                  </a:lnTo>
                  <a:lnTo>
                    <a:pt x="2751255" y="341465"/>
                  </a:lnTo>
                  <a:lnTo>
                    <a:pt x="2714232" y="315388"/>
                  </a:lnTo>
                  <a:lnTo>
                    <a:pt x="2676227" y="290192"/>
                  </a:lnTo>
                  <a:lnTo>
                    <a:pt x="2637264" y="265899"/>
                  </a:lnTo>
                  <a:lnTo>
                    <a:pt x="2597369" y="242528"/>
                  </a:lnTo>
                  <a:lnTo>
                    <a:pt x="2556567" y="220100"/>
                  </a:lnTo>
                  <a:lnTo>
                    <a:pt x="2514884" y="198634"/>
                  </a:lnTo>
                  <a:lnTo>
                    <a:pt x="2472346" y="178152"/>
                  </a:lnTo>
                  <a:lnTo>
                    <a:pt x="2428978" y="158674"/>
                  </a:lnTo>
                  <a:lnTo>
                    <a:pt x="2384805" y="140218"/>
                  </a:lnTo>
                  <a:lnTo>
                    <a:pt x="2339853" y="122807"/>
                  </a:lnTo>
                  <a:lnTo>
                    <a:pt x="2294147" y="106460"/>
                  </a:lnTo>
                  <a:lnTo>
                    <a:pt x="2247714" y="91198"/>
                  </a:lnTo>
                  <a:lnTo>
                    <a:pt x="2200577" y="77040"/>
                  </a:lnTo>
                  <a:lnTo>
                    <a:pt x="2152764" y="64006"/>
                  </a:lnTo>
                  <a:lnTo>
                    <a:pt x="2104299" y="52118"/>
                  </a:lnTo>
                  <a:lnTo>
                    <a:pt x="2055208" y="41396"/>
                  </a:lnTo>
                  <a:lnTo>
                    <a:pt x="2005516" y="31859"/>
                  </a:lnTo>
                  <a:lnTo>
                    <a:pt x="1955250" y="23528"/>
                  </a:lnTo>
                  <a:lnTo>
                    <a:pt x="1904433" y="16423"/>
                  </a:lnTo>
                  <a:lnTo>
                    <a:pt x="1853092" y="10565"/>
                  </a:lnTo>
                  <a:lnTo>
                    <a:pt x="1801253" y="5973"/>
                  </a:lnTo>
                  <a:lnTo>
                    <a:pt x="1748941" y="2668"/>
                  </a:lnTo>
                  <a:lnTo>
                    <a:pt x="1696181" y="670"/>
                  </a:lnTo>
                  <a:lnTo>
                    <a:pt x="1642999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90925" y="1304925"/>
              <a:ext cx="3286125" cy="2609850"/>
            </a:xfrm>
            <a:custGeom>
              <a:avLst/>
              <a:gdLst/>
              <a:ahLst/>
              <a:cxnLst/>
              <a:rect l="l" t="t" r="r" b="b"/>
              <a:pathLst>
                <a:path w="3286125" h="2609850">
                  <a:moveTo>
                    <a:pt x="1643126" y="0"/>
                  </a:moveTo>
                  <a:lnTo>
                    <a:pt x="1589943" y="670"/>
                  </a:lnTo>
                  <a:lnTo>
                    <a:pt x="1537183" y="2668"/>
                  </a:lnTo>
                  <a:lnTo>
                    <a:pt x="1484871" y="5973"/>
                  </a:lnTo>
                  <a:lnTo>
                    <a:pt x="1433032" y="10565"/>
                  </a:lnTo>
                  <a:lnTo>
                    <a:pt x="1381691" y="16423"/>
                  </a:lnTo>
                  <a:lnTo>
                    <a:pt x="1330874" y="23528"/>
                  </a:lnTo>
                  <a:lnTo>
                    <a:pt x="1280608" y="31859"/>
                  </a:lnTo>
                  <a:lnTo>
                    <a:pt x="1230916" y="41396"/>
                  </a:lnTo>
                  <a:lnTo>
                    <a:pt x="1181825" y="52118"/>
                  </a:lnTo>
                  <a:lnTo>
                    <a:pt x="1133360" y="64006"/>
                  </a:lnTo>
                  <a:lnTo>
                    <a:pt x="1085547" y="77040"/>
                  </a:lnTo>
                  <a:lnTo>
                    <a:pt x="1038410" y="91198"/>
                  </a:lnTo>
                  <a:lnTo>
                    <a:pt x="991977" y="106460"/>
                  </a:lnTo>
                  <a:lnTo>
                    <a:pt x="946271" y="122807"/>
                  </a:lnTo>
                  <a:lnTo>
                    <a:pt x="901319" y="140218"/>
                  </a:lnTo>
                  <a:lnTo>
                    <a:pt x="857146" y="158674"/>
                  </a:lnTo>
                  <a:lnTo>
                    <a:pt x="813778" y="178152"/>
                  </a:lnTo>
                  <a:lnTo>
                    <a:pt x="771240" y="198634"/>
                  </a:lnTo>
                  <a:lnTo>
                    <a:pt x="729557" y="220100"/>
                  </a:lnTo>
                  <a:lnTo>
                    <a:pt x="688755" y="242528"/>
                  </a:lnTo>
                  <a:lnTo>
                    <a:pt x="648860" y="265899"/>
                  </a:lnTo>
                  <a:lnTo>
                    <a:pt x="609897" y="290192"/>
                  </a:lnTo>
                  <a:lnTo>
                    <a:pt x="571892" y="315388"/>
                  </a:lnTo>
                  <a:lnTo>
                    <a:pt x="534869" y="341465"/>
                  </a:lnTo>
                  <a:lnTo>
                    <a:pt x="498855" y="368404"/>
                  </a:lnTo>
                  <a:lnTo>
                    <a:pt x="463875" y="396184"/>
                  </a:lnTo>
                  <a:lnTo>
                    <a:pt x="429955" y="424786"/>
                  </a:lnTo>
                  <a:lnTo>
                    <a:pt x="397119" y="454188"/>
                  </a:lnTo>
                  <a:lnTo>
                    <a:pt x="365394" y="484371"/>
                  </a:lnTo>
                  <a:lnTo>
                    <a:pt x="334805" y="515315"/>
                  </a:lnTo>
                  <a:lnTo>
                    <a:pt x="305378" y="546999"/>
                  </a:lnTo>
                  <a:lnTo>
                    <a:pt x="277137" y="579402"/>
                  </a:lnTo>
                  <a:lnTo>
                    <a:pt x="250109" y="612506"/>
                  </a:lnTo>
                  <a:lnTo>
                    <a:pt x="224319" y="646288"/>
                  </a:lnTo>
                  <a:lnTo>
                    <a:pt x="199793" y="680730"/>
                  </a:lnTo>
                  <a:lnTo>
                    <a:pt x="176555" y="715811"/>
                  </a:lnTo>
                  <a:lnTo>
                    <a:pt x="154632" y="751511"/>
                  </a:lnTo>
                  <a:lnTo>
                    <a:pt x="134048" y="787809"/>
                  </a:lnTo>
                  <a:lnTo>
                    <a:pt x="114830" y="824685"/>
                  </a:lnTo>
                  <a:lnTo>
                    <a:pt x="97004" y="862119"/>
                  </a:lnTo>
                  <a:lnTo>
                    <a:pt x="80593" y="900090"/>
                  </a:lnTo>
                  <a:lnTo>
                    <a:pt x="65624" y="938579"/>
                  </a:lnTo>
                  <a:lnTo>
                    <a:pt x="52123" y="977566"/>
                  </a:lnTo>
                  <a:lnTo>
                    <a:pt x="40115" y="1017029"/>
                  </a:lnTo>
                  <a:lnTo>
                    <a:pt x="29625" y="1056949"/>
                  </a:lnTo>
                  <a:lnTo>
                    <a:pt x="20679" y="1097305"/>
                  </a:lnTo>
                  <a:lnTo>
                    <a:pt x="13302" y="1138078"/>
                  </a:lnTo>
                  <a:lnTo>
                    <a:pt x="7521" y="1179246"/>
                  </a:lnTo>
                  <a:lnTo>
                    <a:pt x="3359" y="1220790"/>
                  </a:lnTo>
                  <a:lnTo>
                    <a:pt x="844" y="1262690"/>
                  </a:lnTo>
                  <a:lnTo>
                    <a:pt x="0" y="1304925"/>
                  </a:lnTo>
                  <a:lnTo>
                    <a:pt x="844" y="1347159"/>
                  </a:lnTo>
                  <a:lnTo>
                    <a:pt x="3359" y="1389059"/>
                  </a:lnTo>
                  <a:lnTo>
                    <a:pt x="7521" y="1430603"/>
                  </a:lnTo>
                  <a:lnTo>
                    <a:pt x="13302" y="1471771"/>
                  </a:lnTo>
                  <a:lnTo>
                    <a:pt x="20679" y="1512544"/>
                  </a:lnTo>
                  <a:lnTo>
                    <a:pt x="29625" y="1552900"/>
                  </a:lnTo>
                  <a:lnTo>
                    <a:pt x="40115" y="1592820"/>
                  </a:lnTo>
                  <a:lnTo>
                    <a:pt x="52123" y="1632283"/>
                  </a:lnTo>
                  <a:lnTo>
                    <a:pt x="65624" y="1671270"/>
                  </a:lnTo>
                  <a:lnTo>
                    <a:pt x="80593" y="1709759"/>
                  </a:lnTo>
                  <a:lnTo>
                    <a:pt x="97004" y="1747730"/>
                  </a:lnTo>
                  <a:lnTo>
                    <a:pt x="114830" y="1785164"/>
                  </a:lnTo>
                  <a:lnTo>
                    <a:pt x="134048" y="1822040"/>
                  </a:lnTo>
                  <a:lnTo>
                    <a:pt x="154632" y="1858338"/>
                  </a:lnTo>
                  <a:lnTo>
                    <a:pt x="176555" y="1894038"/>
                  </a:lnTo>
                  <a:lnTo>
                    <a:pt x="199793" y="1929119"/>
                  </a:lnTo>
                  <a:lnTo>
                    <a:pt x="224319" y="1963561"/>
                  </a:lnTo>
                  <a:lnTo>
                    <a:pt x="250109" y="1997343"/>
                  </a:lnTo>
                  <a:lnTo>
                    <a:pt x="277137" y="2030447"/>
                  </a:lnTo>
                  <a:lnTo>
                    <a:pt x="305378" y="2062850"/>
                  </a:lnTo>
                  <a:lnTo>
                    <a:pt x="334805" y="2094534"/>
                  </a:lnTo>
                  <a:lnTo>
                    <a:pt x="365394" y="2125478"/>
                  </a:lnTo>
                  <a:lnTo>
                    <a:pt x="397119" y="2155661"/>
                  </a:lnTo>
                  <a:lnTo>
                    <a:pt x="429955" y="2185063"/>
                  </a:lnTo>
                  <a:lnTo>
                    <a:pt x="463875" y="2213665"/>
                  </a:lnTo>
                  <a:lnTo>
                    <a:pt x="498855" y="2241445"/>
                  </a:lnTo>
                  <a:lnTo>
                    <a:pt x="534869" y="2268384"/>
                  </a:lnTo>
                  <a:lnTo>
                    <a:pt x="571892" y="2294461"/>
                  </a:lnTo>
                  <a:lnTo>
                    <a:pt x="609897" y="2319657"/>
                  </a:lnTo>
                  <a:lnTo>
                    <a:pt x="648860" y="2343950"/>
                  </a:lnTo>
                  <a:lnTo>
                    <a:pt x="688755" y="2367321"/>
                  </a:lnTo>
                  <a:lnTo>
                    <a:pt x="729557" y="2389749"/>
                  </a:lnTo>
                  <a:lnTo>
                    <a:pt x="771240" y="2411215"/>
                  </a:lnTo>
                  <a:lnTo>
                    <a:pt x="813778" y="2431697"/>
                  </a:lnTo>
                  <a:lnTo>
                    <a:pt x="857146" y="2451175"/>
                  </a:lnTo>
                  <a:lnTo>
                    <a:pt x="901319" y="2469631"/>
                  </a:lnTo>
                  <a:lnTo>
                    <a:pt x="946271" y="2487042"/>
                  </a:lnTo>
                  <a:lnTo>
                    <a:pt x="991977" y="2503389"/>
                  </a:lnTo>
                  <a:lnTo>
                    <a:pt x="1038410" y="2518651"/>
                  </a:lnTo>
                  <a:lnTo>
                    <a:pt x="1085547" y="2532809"/>
                  </a:lnTo>
                  <a:lnTo>
                    <a:pt x="1133360" y="2545843"/>
                  </a:lnTo>
                  <a:lnTo>
                    <a:pt x="1181825" y="2557731"/>
                  </a:lnTo>
                  <a:lnTo>
                    <a:pt x="1230916" y="2568453"/>
                  </a:lnTo>
                  <a:lnTo>
                    <a:pt x="1280608" y="2577990"/>
                  </a:lnTo>
                  <a:lnTo>
                    <a:pt x="1330874" y="2586321"/>
                  </a:lnTo>
                  <a:lnTo>
                    <a:pt x="1381691" y="2593426"/>
                  </a:lnTo>
                  <a:lnTo>
                    <a:pt x="1433032" y="2599284"/>
                  </a:lnTo>
                  <a:lnTo>
                    <a:pt x="1484871" y="2603876"/>
                  </a:lnTo>
                  <a:lnTo>
                    <a:pt x="1537183" y="2607181"/>
                  </a:lnTo>
                  <a:lnTo>
                    <a:pt x="1589943" y="2609179"/>
                  </a:lnTo>
                  <a:lnTo>
                    <a:pt x="1643126" y="2609850"/>
                  </a:lnTo>
                  <a:lnTo>
                    <a:pt x="1696300" y="2609179"/>
                  </a:lnTo>
                  <a:lnTo>
                    <a:pt x="1749053" y="2607181"/>
                  </a:lnTo>
                  <a:lnTo>
                    <a:pt x="1801359" y="2603876"/>
                  </a:lnTo>
                  <a:lnTo>
                    <a:pt x="1853192" y="2599284"/>
                  </a:lnTo>
                  <a:lnTo>
                    <a:pt x="1904526" y="2593426"/>
                  </a:lnTo>
                  <a:lnTo>
                    <a:pt x="1955337" y="2586321"/>
                  </a:lnTo>
                  <a:lnTo>
                    <a:pt x="2005598" y="2577990"/>
                  </a:lnTo>
                  <a:lnTo>
                    <a:pt x="2055284" y="2568453"/>
                  </a:lnTo>
                  <a:lnTo>
                    <a:pt x="2104370" y="2557731"/>
                  </a:lnTo>
                  <a:lnTo>
                    <a:pt x="2152830" y="2545843"/>
                  </a:lnTo>
                  <a:lnTo>
                    <a:pt x="2200639" y="2532809"/>
                  </a:lnTo>
                  <a:lnTo>
                    <a:pt x="2247771" y="2518651"/>
                  </a:lnTo>
                  <a:lnTo>
                    <a:pt x="2294200" y="2503389"/>
                  </a:lnTo>
                  <a:lnTo>
                    <a:pt x="2339901" y="2487042"/>
                  </a:lnTo>
                  <a:lnTo>
                    <a:pt x="2384850" y="2469631"/>
                  </a:lnTo>
                  <a:lnTo>
                    <a:pt x="2429019" y="2451175"/>
                  </a:lnTo>
                  <a:lnTo>
                    <a:pt x="2472384" y="2431697"/>
                  </a:lnTo>
                  <a:lnTo>
                    <a:pt x="2514919" y="2411215"/>
                  </a:lnTo>
                  <a:lnTo>
                    <a:pt x="2556598" y="2389749"/>
                  </a:lnTo>
                  <a:lnTo>
                    <a:pt x="2597397" y="2367321"/>
                  </a:lnTo>
                  <a:lnTo>
                    <a:pt x="2637290" y="2343950"/>
                  </a:lnTo>
                  <a:lnTo>
                    <a:pt x="2676250" y="2319657"/>
                  </a:lnTo>
                  <a:lnTo>
                    <a:pt x="2714253" y="2294461"/>
                  </a:lnTo>
                  <a:lnTo>
                    <a:pt x="2751274" y="2268384"/>
                  </a:lnTo>
                  <a:lnTo>
                    <a:pt x="2787286" y="2241445"/>
                  </a:lnTo>
                  <a:lnTo>
                    <a:pt x="2822264" y="2213665"/>
                  </a:lnTo>
                  <a:lnTo>
                    <a:pt x="2856183" y="2185063"/>
                  </a:lnTo>
                  <a:lnTo>
                    <a:pt x="2889016" y="2155661"/>
                  </a:lnTo>
                  <a:lnTo>
                    <a:pt x="2920740" y="2125478"/>
                  </a:lnTo>
                  <a:lnTo>
                    <a:pt x="2951328" y="2094534"/>
                  </a:lnTo>
                  <a:lnTo>
                    <a:pt x="2980754" y="2062850"/>
                  </a:lnTo>
                  <a:lnTo>
                    <a:pt x="3008993" y="2030447"/>
                  </a:lnTo>
                  <a:lnTo>
                    <a:pt x="3036020" y="1997343"/>
                  </a:lnTo>
                  <a:lnTo>
                    <a:pt x="3061810" y="1963561"/>
                  </a:lnTo>
                  <a:lnTo>
                    <a:pt x="3086335" y="1929119"/>
                  </a:lnTo>
                  <a:lnTo>
                    <a:pt x="3109572" y="1894038"/>
                  </a:lnTo>
                  <a:lnTo>
                    <a:pt x="3131495" y="1858338"/>
                  </a:lnTo>
                  <a:lnTo>
                    <a:pt x="3152078" y="1822040"/>
                  </a:lnTo>
                  <a:lnTo>
                    <a:pt x="3171295" y="1785164"/>
                  </a:lnTo>
                  <a:lnTo>
                    <a:pt x="3189122" y="1747730"/>
                  </a:lnTo>
                  <a:lnTo>
                    <a:pt x="3205532" y="1709759"/>
                  </a:lnTo>
                  <a:lnTo>
                    <a:pt x="3220500" y="1671270"/>
                  </a:lnTo>
                  <a:lnTo>
                    <a:pt x="3234001" y="1632283"/>
                  </a:lnTo>
                  <a:lnTo>
                    <a:pt x="3246009" y="1592820"/>
                  </a:lnTo>
                  <a:lnTo>
                    <a:pt x="3256499" y="1552900"/>
                  </a:lnTo>
                  <a:lnTo>
                    <a:pt x="3265445" y="1512544"/>
                  </a:lnTo>
                  <a:lnTo>
                    <a:pt x="3272822" y="1471771"/>
                  </a:lnTo>
                  <a:lnTo>
                    <a:pt x="3278603" y="1430603"/>
                  </a:lnTo>
                  <a:lnTo>
                    <a:pt x="3282765" y="1389059"/>
                  </a:lnTo>
                  <a:lnTo>
                    <a:pt x="3285280" y="1347159"/>
                  </a:lnTo>
                  <a:lnTo>
                    <a:pt x="3286125" y="1304925"/>
                  </a:lnTo>
                  <a:lnTo>
                    <a:pt x="3285280" y="1262690"/>
                  </a:lnTo>
                  <a:lnTo>
                    <a:pt x="3282765" y="1220790"/>
                  </a:lnTo>
                  <a:lnTo>
                    <a:pt x="3278603" y="1179246"/>
                  </a:lnTo>
                  <a:lnTo>
                    <a:pt x="3272822" y="1138078"/>
                  </a:lnTo>
                  <a:lnTo>
                    <a:pt x="3265445" y="1097305"/>
                  </a:lnTo>
                  <a:lnTo>
                    <a:pt x="3256499" y="1056949"/>
                  </a:lnTo>
                  <a:lnTo>
                    <a:pt x="3246009" y="1017029"/>
                  </a:lnTo>
                  <a:lnTo>
                    <a:pt x="3234001" y="977566"/>
                  </a:lnTo>
                  <a:lnTo>
                    <a:pt x="3220500" y="938579"/>
                  </a:lnTo>
                  <a:lnTo>
                    <a:pt x="3205532" y="900090"/>
                  </a:lnTo>
                  <a:lnTo>
                    <a:pt x="3189122" y="862119"/>
                  </a:lnTo>
                  <a:lnTo>
                    <a:pt x="3171295" y="824685"/>
                  </a:lnTo>
                  <a:lnTo>
                    <a:pt x="3152078" y="787809"/>
                  </a:lnTo>
                  <a:lnTo>
                    <a:pt x="3131495" y="751511"/>
                  </a:lnTo>
                  <a:lnTo>
                    <a:pt x="3109572" y="715811"/>
                  </a:lnTo>
                  <a:lnTo>
                    <a:pt x="3086335" y="680730"/>
                  </a:lnTo>
                  <a:lnTo>
                    <a:pt x="3061810" y="646288"/>
                  </a:lnTo>
                  <a:lnTo>
                    <a:pt x="3036020" y="612506"/>
                  </a:lnTo>
                  <a:lnTo>
                    <a:pt x="3008993" y="579402"/>
                  </a:lnTo>
                  <a:lnTo>
                    <a:pt x="2980754" y="546999"/>
                  </a:lnTo>
                  <a:lnTo>
                    <a:pt x="2951328" y="515315"/>
                  </a:lnTo>
                  <a:lnTo>
                    <a:pt x="2920740" y="484371"/>
                  </a:lnTo>
                  <a:lnTo>
                    <a:pt x="2889016" y="454188"/>
                  </a:lnTo>
                  <a:lnTo>
                    <a:pt x="2856183" y="424786"/>
                  </a:lnTo>
                  <a:lnTo>
                    <a:pt x="2822264" y="396184"/>
                  </a:lnTo>
                  <a:lnTo>
                    <a:pt x="2787286" y="368404"/>
                  </a:lnTo>
                  <a:lnTo>
                    <a:pt x="2751274" y="341465"/>
                  </a:lnTo>
                  <a:lnTo>
                    <a:pt x="2714253" y="315388"/>
                  </a:lnTo>
                  <a:lnTo>
                    <a:pt x="2676250" y="290192"/>
                  </a:lnTo>
                  <a:lnTo>
                    <a:pt x="2637290" y="265899"/>
                  </a:lnTo>
                  <a:lnTo>
                    <a:pt x="2597397" y="242528"/>
                  </a:lnTo>
                  <a:lnTo>
                    <a:pt x="2556598" y="220100"/>
                  </a:lnTo>
                  <a:lnTo>
                    <a:pt x="2514919" y="198634"/>
                  </a:lnTo>
                  <a:lnTo>
                    <a:pt x="2472384" y="178152"/>
                  </a:lnTo>
                  <a:lnTo>
                    <a:pt x="2429019" y="158674"/>
                  </a:lnTo>
                  <a:lnTo>
                    <a:pt x="2384850" y="140218"/>
                  </a:lnTo>
                  <a:lnTo>
                    <a:pt x="2339901" y="122807"/>
                  </a:lnTo>
                  <a:lnTo>
                    <a:pt x="2294200" y="106460"/>
                  </a:lnTo>
                  <a:lnTo>
                    <a:pt x="2247771" y="91198"/>
                  </a:lnTo>
                  <a:lnTo>
                    <a:pt x="2200639" y="77040"/>
                  </a:lnTo>
                  <a:lnTo>
                    <a:pt x="2152830" y="64006"/>
                  </a:lnTo>
                  <a:lnTo>
                    <a:pt x="2104370" y="52118"/>
                  </a:lnTo>
                  <a:lnTo>
                    <a:pt x="2055284" y="41396"/>
                  </a:lnTo>
                  <a:lnTo>
                    <a:pt x="2005598" y="31859"/>
                  </a:lnTo>
                  <a:lnTo>
                    <a:pt x="1955337" y="23528"/>
                  </a:lnTo>
                  <a:lnTo>
                    <a:pt x="1904526" y="16423"/>
                  </a:lnTo>
                  <a:lnTo>
                    <a:pt x="1853192" y="10565"/>
                  </a:lnTo>
                  <a:lnTo>
                    <a:pt x="1801359" y="5973"/>
                  </a:lnTo>
                  <a:lnTo>
                    <a:pt x="1749053" y="2668"/>
                  </a:lnTo>
                  <a:lnTo>
                    <a:pt x="1696300" y="670"/>
                  </a:lnTo>
                  <a:lnTo>
                    <a:pt x="16431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90925" y="1304925"/>
              <a:ext cx="3286125" cy="2609850"/>
            </a:xfrm>
            <a:custGeom>
              <a:avLst/>
              <a:gdLst/>
              <a:ahLst/>
              <a:cxnLst/>
              <a:rect l="l" t="t" r="r" b="b"/>
              <a:pathLst>
                <a:path w="3286125" h="2609850">
                  <a:moveTo>
                    <a:pt x="1643126" y="0"/>
                  </a:moveTo>
                  <a:lnTo>
                    <a:pt x="1589943" y="670"/>
                  </a:lnTo>
                  <a:lnTo>
                    <a:pt x="1537183" y="2668"/>
                  </a:lnTo>
                  <a:lnTo>
                    <a:pt x="1484871" y="5973"/>
                  </a:lnTo>
                  <a:lnTo>
                    <a:pt x="1433032" y="10565"/>
                  </a:lnTo>
                  <a:lnTo>
                    <a:pt x="1381691" y="16423"/>
                  </a:lnTo>
                  <a:lnTo>
                    <a:pt x="1330874" y="23528"/>
                  </a:lnTo>
                  <a:lnTo>
                    <a:pt x="1280608" y="31859"/>
                  </a:lnTo>
                  <a:lnTo>
                    <a:pt x="1230916" y="41396"/>
                  </a:lnTo>
                  <a:lnTo>
                    <a:pt x="1181825" y="52118"/>
                  </a:lnTo>
                  <a:lnTo>
                    <a:pt x="1133360" y="64006"/>
                  </a:lnTo>
                  <a:lnTo>
                    <a:pt x="1085547" y="77040"/>
                  </a:lnTo>
                  <a:lnTo>
                    <a:pt x="1038410" y="91198"/>
                  </a:lnTo>
                  <a:lnTo>
                    <a:pt x="991977" y="106460"/>
                  </a:lnTo>
                  <a:lnTo>
                    <a:pt x="946271" y="122807"/>
                  </a:lnTo>
                  <a:lnTo>
                    <a:pt x="901319" y="140218"/>
                  </a:lnTo>
                  <a:lnTo>
                    <a:pt x="857146" y="158674"/>
                  </a:lnTo>
                  <a:lnTo>
                    <a:pt x="813778" y="178152"/>
                  </a:lnTo>
                  <a:lnTo>
                    <a:pt x="771240" y="198634"/>
                  </a:lnTo>
                  <a:lnTo>
                    <a:pt x="729557" y="220100"/>
                  </a:lnTo>
                  <a:lnTo>
                    <a:pt x="688755" y="242528"/>
                  </a:lnTo>
                  <a:lnTo>
                    <a:pt x="648860" y="265899"/>
                  </a:lnTo>
                  <a:lnTo>
                    <a:pt x="609897" y="290192"/>
                  </a:lnTo>
                  <a:lnTo>
                    <a:pt x="571892" y="315388"/>
                  </a:lnTo>
                  <a:lnTo>
                    <a:pt x="534869" y="341465"/>
                  </a:lnTo>
                  <a:lnTo>
                    <a:pt x="498855" y="368404"/>
                  </a:lnTo>
                  <a:lnTo>
                    <a:pt x="463875" y="396184"/>
                  </a:lnTo>
                  <a:lnTo>
                    <a:pt x="429955" y="424786"/>
                  </a:lnTo>
                  <a:lnTo>
                    <a:pt x="397119" y="454188"/>
                  </a:lnTo>
                  <a:lnTo>
                    <a:pt x="365394" y="484371"/>
                  </a:lnTo>
                  <a:lnTo>
                    <a:pt x="334805" y="515315"/>
                  </a:lnTo>
                  <a:lnTo>
                    <a:pt x="305378" y="546999"/>
                  </a:lnTo>
                  <a:lnTo>
                    <a:pt x="277137" y="579402"/>
                  </a:lnTo>
                  <a:lnTo>
                    <a:pt x="250109" y="612506"/>
                  </a:lnTo>
                  <a:lnTo>
                    <a:pt x="224319" y="646288"/>
                  </a:lnTo>
                  <a:lnTo>
                    <a:pt x="199793" y="680730"/>
                  </a:lnTo>
                  <a:lnTo>
                    <a:pt x="176555" y="715811"/>
                  </a:lnTo>
                  <a:lnTo>
                    <a:pt x="154632" y="751511"/>
                  </a:lnTo>
                  <a:lnTo>
                    <a:pt x="134048" y="787809"/>
                  </a:lnTo>
                  <a:lnTo>
                    <a:pt x="114830" y="824685"/>
                  </a:lnTo>
                  <a:lnTo>
                    <a:pt x="97004" y="862119"/>
                  </a:lnTo>
                  <a:lnTo>
                    <a:pt x="80593" y="900090"/>
                  </a:lnTo>
                  <a:lnTo>
                    <a:pt x="65624" y="938579"/>
                  </a:lnTo>
                  <a:lnTo>
                    <a:pt x="52123" y="977566"/>
                  </a:lnTo>
                  <a:lnTo>
                    <a:pt x="40115" y="1017029"/>
                  </a:lnTo>
                  <a:lnTo>
                    <a:pt x="29625" y="1056949"/>
                  </a:lnTo>
                  <a:lnTo>
                    <a:pt x="20679" y="1097305"/>
                  </a:lnTo>
                  <a:lnTo>
                    <a:pt x="13302" y="1138078"/>
                  </a:lnTo>
                  <a:lnTo>
                    <a:pt x="7521" y="1179246"/>
                  </a:lnTo>
                  <a:lnTo>
                    <a:pt x="3359" y="1220790"/>
                  </a:lnTo>
                  <a:lnTo>
                    <a:pt x="844" y="1262690"/>
                  </a:lnTo>
                  <a:lnTo>
                    <a:pt x="0" y="1304925"/>
                  </a:lnTo>
                  <a:lnTo>
                    <a:pt x="844" y="1347159"/>
                  </a:lnTo>
                  <a:lnTo>
                    <a:pt x="3359" y="1389059"/>
                  </a:lnTo>
                  <a:lnTo>
                    <a:pt x="7521" y="1430603"/>
                  </a:lnTo>
                  <a:lnTo>
                    <a:pt x="13302" y="1471771"/>
                  </a:lnTo>
                  <a:lnTo>
                    <a:pt x="20679" y="1512544"/>
                  </a:lnTo>
                  <a:lnTo>
                    <a:pt x="29625" y="1552900"/>
                  </a:lnTo>
                  <a:lnTo>
                    <a:pt x="40115" y="1592820"/>
                  </a:lnTo>
                  <a:lnTo>
                    <a:pt x="52123" y="1632283"/>
                  </a:lnTo>
                  <a:lnTo>
                    <a:pt x="65624" y="1671270"/>
                  </a:lnTo>
                  <a:lnTo>
                    <a:pt x="80593" y="1709759"/>
                  </a:lnTo>
                  <a:lnTo>
                    <a:pt x="97004" y="1747730"/>
                  </a:lnTo>
                  <a:lnTo>
                    <a:pt x="114830" y="1785164"/>
                  </a:lnTo>
                  <a:lnTo>
                    <a:pt x="134048" y="1822040"/>
                  </a:lnTo>
                  <a:lnTo>
                    <a:pt x="154632" y="1858338"/>
                  </a:lnTo>
                  <a:lnTo>
                    <a:pt x="176555" y="1894038"/>
                  </a:lnTo>
                  <a:lnTo>
                    <a:pt x="199793" y="1929119"/>
                  </a:lnTo>
                  <a:lnTo>
                    <a:pt x="224319" y="1963561"/>
                  </a:lnTo>
                  <a:lnTo>
                    <a:pt x="250109" y="1997343"/>
                  </a:lnTo>
                  <a:lnTo>
                    <a:pt x="277137" y="2030447"/>
                  </a:lnTo>
                  <a:lnTo>
                    <a:pt x="305378" y="2062850"/>
                  </a:lnTo>
                  <a:lnTo>
                    <a:pt x="334805" y="2094534"/>
                  </a:lnTo>
                  <a:lnTo>
                    <a:pt x="365394" y="2125478"/>
                  </a:lnTo>
                  <a:lnTo>
                    <a:pt x="397119" y="2155661"/>
                  </a:lnTo>
                  <a:lnTo>
                    <a:pt x="429955" y="2185063"/>
                  </a:lnTo>
                  <a:lnTo>
                    <a:pt x="463875" y="2213665"/>
                  </a:lnTo>
                  <a:lnTo>
                    <a:pt x="498855" y="2241445"/>
                  </a:lnTo>
                  <a:lnTo>
                    <a:pt x="534869" y="2268384"/>
                  </a:lnTo>
                  <a:lnTo>
                    <a:pt x="571892" y="2294461"/>
                  </a:lnTo>
                  <a:lnTo>
                    <a:pt x="609897" y="2319657"/>
                  </a:lnTo>
                  <a:lnTo>
                    <a:pt x="648860" y="2343950"/>
                  </a:lnTo>
                  <a:lnTo>
                    <a:pt x="688755" y="2367321"/>
                  </a:lnTo>
                  <a:lnTo>
                    <a:pt x="729557" y="2389749"/>
                  </a:lnTo>
                  <a:lnTo>
                    <a:pt x="771240" y="2411215"/>
                  </a:lnTo>
                  <a:lnTo>
                    <a:pt x="813778" y="2431697"/>
                  </a:lnTo>
                  <a:lnTo>
                    <a:pt x="857146" y="2451175"/>
                  </a:lnTo>
                  <a:lnTo>
                    <a:pt x="901319" y="2469631"/>
                  </a:lnTo>
                  <a:lnTo>
                    <a:pt x="946271" y="2487042"/>
                  </a:lnTo>
                  <a:lnTo>
                    <a:pt x="991977" y="2503389"/>
                  </a:lnTo>
                  <a:lnTo>
                    <a:pt x="1038410" y="2518651"/>
                  </a:lnTo>
                  <a:lnTo>
                    <a:pt x="1085547" y="2532809"/>
                  </a:lnTo>
                  <a:lnTo>
                    <a:pt x="1133360" y="2545843"/>
                  </a:lnTo>
                  <a:lnTo>
                    <a:pt x="1181825" y="2557731"/>
                  </a:lnTo>
                  <a:lnTo>
                    <a:pt x="1230916" y="2568453"/>
                  </a:lnTo>
                  <a:lnTo>
                    <a:pt x="1280608" y="2577990"/>
                  </a:lnTo>
                  <a:lnTo>
                    <a:pt x="1330874" y="2586321"/>
                  </a:lnTo>
                  <a:lnTo>
                    <a:pt x="1381691" y="2593426"/>
                  </a:lnTo>
                  <a:lnTo>
                    <a:pt x="1433032" y="2599284"/>
                  </a:lnTo>
                  <a:lnTo>
                    <a:pt x="1484871" y="2603876"/>
                  </a:lnTo>
                  <a:lnTo>
                    <a:pt x="1537183" y="2607181"/>
                  </a:lnTo>
                  <a:lnTo>
                    <a:pt x="1589943" y="2609179"/>
                  </a:lnTo>
                  <a:lnTo>
                    <a:pt x="1643126" y="2609850"/>
                  </a:lnTo>
                  <a:lnTo>
                    <a:pt x="1696300" y="2609179"/>
                  </a:lnTo>
                  <a:lnTo>
                    <a:pt x="1749053" y="2607181"/>
                  </a:lnTo>
                  <a:lnTo>
                    <a:pt x="1801359" y="2603876"/>
                  </a:lnTo>
                  <a:lnTo>
                    <a:pt x="1853192" y="2599284"/>
                  </a:lnTo>
                  <a:lnTo>
                    <a:pt x="1904526" y="2593426"/>
                  </a:lnTo>
                  <a:lnTo>
                    <a:pt x="1955337" y="2586321"/>
                  </a:lnTo>
                  <a:lnTo>
                    <a:pt x="2005598" y="2577990"/>
                  </a:lnTo>
                  <a:lnTo>
                    <a:pt x="2055284" y="2568453"/>
                  </a:lnTo>
                  <a:lnTo>
                    <a:pt x="2104370" y="2557731"/>
                  </a:lnTo>
                  <a:lnTo>
                    <a:pt x="2152830" y="2545843"/>
                  </a:lnTo>
                  <a:lnTo>
                    <a:pt x="2200639" y="2532809"/>
                  </a:lnTo>
                  <a:lnTo>
                    <a:pt x="2247771" y="2518651"/>
                  </a:lnTo>
                  <a:lnTo>
                    <a:pt x="2294200" y="2503389"/>
                  </a:lnTo>
                  <a:lnTo>
                    <a:pt x="2339901" y="2487042"/>
                  </a:lnTo>
                  <a:lnTo>
                    <a:pt x="2384850" y="2469631"/>
                  </a:lnTo>
                  <a:lnTo>
                    <a:pt x="2429019" y="2451175"/>
                  </a:lnTo>
                  <a:lnTo>
                    <a:pt x="2472384" y="2431697"/>
                  </a:lnTo>
                  <a:lnTo>
                    <a:pt x="2514919" y="2411215"/>
                  </a:lnTo>
                  <a:lnTo>
                    <a:pt x="2556598" y="2389749"/>
                  </a:lnTo>
                  <a:lnTo>
                    <a:pt x="2597397" y="2367321"/>
                  </a:lnTo>
                  <a:lnTo>
                    <a:pt x="2637290" y="2343950"/>
                  </a:lnTo>
                  <a:lnTo>
                    <a:pt x="2676250" y="2319657"/>
                  </a:lnTo>
                  <a:lnTo>
                    <a:pt x="2714253" y="2294461"/>
                  </a:lnTo>
                  <a:lnTo>
                    <a:pt x="2751274" y="2268384"/>
                  </a:lnTo>
                  <a:lnTo>
                    <a:pt x="2787286" y="2241445"/>
                  </a:lnTo>
                  <a:lnTo>
                    <a:pt x="2822264" y="2213665"/>
                  </a:lnTo>
                  <a:lnTo>
                    <a:pt x="2856183" y="2185063"/>
                  </a:lnTo>
                  <a:lnTo>
                    <a:pt x="2889016" y="2155661"/>
                  </a:lnTo>
                  <a:lnTo>
                    <a:pt x="2920740" y="2125478"/>
                  </a:lnTo>
                  <a:lnTo>
                    <a:pt x="2951328" y="2094534"/>
                  </a:lnTo>
                  <a:lnTo>
                    <a:pt x="2980754" y="2062850"/>
                  </a:lnTo>
                  <a:lnTo>
                    <a:pt x="3008993" y="2030447"/>
                  </a:lnTo>
                  <a:lnTo>
                    <a:pt x="3036020" y="1997343"/>
                  </a:lnTo>
                  <a:lnTo>
                    <a:pt x="3061810" y="1963561"/>
                  </a:lnTo>
                  <a:lnTo>
                    <a:pt x="3086335" y="1929119"/>
                  </a:lnTo>
                  <a:lnTo>
                    <a:pt x="3109572" y="1894038"/>
                  </a:lnTo>
                  <a:lnTo>
                    <a:pt x="3131495" y="1858338"/>
                  </a:lnTo>
                  <a:lnTo>
                    <a:pt x="3152078" y="1822040"/>
                  </a:lnTo>
                  <a:lnTo>
                    <a:pt x="3171295" y="1785164"/>
                  </a:lnTo>
                  <a:lnTo>
                    <a:pt x="3189122" y="1747730"/>
                  </a:lnTo>
                  <a:lnTo>
                    <a:pt x="3205532" y="1709759"/>
                  </a:lnTo>
                  <a:lnTo>
                    <a:pt x="3220500" y="1671270"/>
                  </a:lnTo>
                  <a:lnTo>
                    <a:pt x="3234001" y="1632283"/>
                  </a:lnTo>
                  <a:lnTo>
                    <a:pt x="3246009" y="1592820"/>
                  </a:lnTo>
                  <a:lnTo>
                    <a:pt x="3256499" y="1552900"/>
                  </a:lnTo>
                  <a:lnTo>
                    <a:pt x="3265445" y="1512544"/>
                  </a:lnTo>
                  <a:lnTo>
                    <a:pt x="3272822" y="1471771"/>
                  </a:lnTo>
                  <a:lnTo>
                    <a:pt x="3278603" y="1430603"/>
                  </a:lnTo>
                  <a:lnTo>
                    <a:pt x="3282765" y="1389059"/>
                  </a:lnTo>
                  <a:lnTo>
                    <a:pt x="3285280" y="1347159"/>
                  </a:lnTo>
                  <a:lnTo>
                    <a:pt x="3286125" y="1304925"/>
                  </a:lnTo>
                  <a:lnTo>
                    <a:pt x="3285280" y="1262690"/>
                  </a:lnTo>
                  <a:lnTo>
                    <a:pt x="3282765" y="1220790"/>
                  </a:lnTo>
                  <a:lnTo>
                    <a:pt x="3278603" y="1179246"/>
                  </a:lnTo>
                  <a:lnTo>
                    <a:pt x="3272822" y="1138078"/>
                  </a:lnTo>
                  <a:lnTo>
                    <a:pt x="3265445" y="1097305"/>
                  </a:lnTo>
                  <a:lnTo>
                    <a:pt x="3256499" y="1056949"/>
                  </a:lnTo>
                  <a:lnTo>
                    <a:pt x="3246009" y="1017029"/>
                  </a:lnTo>
                  <a:lnTo>
                    <a:pt x="3234001" y="977566"/>
                  </a:lnTo>
                  <a:lnTo>
                    <a:pt x="3220500" y="938579"/>
                  </a:lnTo>
                  <a:lnTo>
                    <a:pt x="3205532" y="900090"/>
                  </a:lnTo>
                  <a:lnTo>
                    <a:pt x="3189122" y="862119"/>
                  </a:lnTo>
                  <a:lnTo>
                    <a:pt x="3171295" y="824685"/>
                  </a:lnTo>
                  <a:lnTo>
                    <a:pt x="3152078" y="787809"/>
                  </a:lnTo>
                  <a:lnTo>
                    <a:pt x="3131495" y="751511"/>
                  </a:lnTo>
                  <a:lnTo>
                    <a:pt x="3109572" y="715811"/>
                  </a:lnTo>
                  <a:lnTo>
                    <a:pt x="3086335" y="680730"/>
                  </a:lnTo>
                  <a:lnTo>
                    <a:pt x="3061810" y="646288"/>
                  </a:lnTo>
                  <a:lnTo>
                    <a:pt x="3036020" y="612506"/>
                  </a:lnTo>
                  <a:lnTo>
                    <a:pt x="3008993" y="579402"/>
                  </a:lnTo>
                  <a:lnTo>
                    <a:pt x="2980754" y="546999"/>
                  </a:lnTo>
                  <a:lnTo>
                    <a:pt x="2951328" y="515315"/>
                  </a:lnTo>
                  <a:lnTo>
                    <a:pt x="2920740" y="484371"/>
                  </a:lnTo>
                  <a:lnTo>
                    <a:pt x="2889016" y="454188"/>
                  </a:lnTo>
                  <a:lnTo>
                    <a:pt x="2856183" y="424786"/>
                  </a:lnTo>
                  <a:lnTo>
                    <a:pt x="2822264" y="396184"/>
                  </a:lnTo>
                  <a:lnTo>
                    <a:pt x="2787286" y="368404"/>
                  </a:lnTo>
                  <a:lnTo>
                    <a:pt x="2751274" y="341465"/>
                  </a:lnTo>
                  <a:lnTo>
                    <a:pt x="2714253" y="315388"/>
                  </a:lnTo>
                  <a:lnTo>
                    <a:pt x="2676250" y="290192"/>
                  </a:lnTo>
                  <a:lnTo>
                    <a:pt x="2637290" y="265899"/>
                  </a:lnTo>
                  <a:lnTo>
                    <a:pt x="2597397" y="242528"/>
                  </a:lnTo>
                  <a:lnTo>
                    <a:pt x="2556598" y="220100"/>
                  </a:lnTo>
                  <a:lnTo>
                    <a:pt x="2514919" y="198634"/>
                  </a:lnTo>
                  <a:lnTo>
                    <a:pt x="2472384" y="178152"/>
                  </a:lnTo>
                  <a:lnTo>
                    <a:pt x="2429019" y="158674"/>
                  </a:lnTo>
                  <a:lnTo>
                    <a:pt x="2384850" y="140218"/>
                  </a:lnTo>
                  <a:lnTo>
                    <a:pt x="2339901" y="122807"/>
                  </a:lnTo>
                  <a:lnTo>
                    <a:pt x="2294200" y="106460"/>
                  </a:lnTo>
                  <a:lnTo>
                    <a:pt x="2247771" y="91198"/>
                  </a:lnTo>
                  <a:lnTo>
                    <a:pt x="2200639" y="77040"/>
                  </a:lnTo>
                  <a:lnTo>
                    <a:pt x="2152830" y="64006"/>
                  </a:lnTo>
                  <a:lnTo>
                    <a:pt x="2104370" y="52118"/>
                  </a:lnTo>
                  <a:lnTo>
                    <a:pt x="2055284" y="41396"/>
                  </a:lnTo>
                  <a:lnTo>
                    <a:pt x="2005598" y="31859"/>
                  </a:lnTo>
                  <a:lnTo>
                    <a:pt x="1955337" y="23528"/>
                  </a:lnTo>
                  <a:lnTo>
                    <a:pt x="1904526" y="16423"/>
                  </a:lnTo>
                  <a:lnTo>
                    <a:pt x="1853192" y="10565"/>
                  </a:lnTo>
                  <a:lnTo>
                    <a:pt x="1801359" y="5973"/>
                  </a:lnTo>
                  <a:lnTo>
                    <a:pt x="1749053" y="2668"/>
                  </a:lnTo>
                  <a:lnTo>
                    <a:pt x="1696300" y="670"/>
                  </a:lnTo>
                  <a:lnTo>
                    <a:pt x="1643126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588890" y="1695958"/>
            <a:ext cx="1289685" cy="82613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635" algn="ctr">
              <a:lnSpc>
                <a:spcPct val="95900"/>
              </a:lnSpc>
              <a:spcBef>
                <a:spcPts val="185"/>
              </a:spcBef>
            </a:pPr>
            <a:r>
              <a:rPr sz="18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ВИДАТКИ БЮДЖЕТУ </a:t>
            </a:r>
            <a:r>
              <a:rPr sz="1800" b="1" spc="-20" dirty="0">
                <a:solidFill>
                  <a:srgbClr val="17365D"/>
                </a:solidFill>
                <a:latin typeface="Times New Roman"/>
                <a:cs typeface="Times New Roman"/>
              </a:rPr>
              <a:t>2025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15154" y="2720467"/>
            <a:ext cx="1638300" cy="7207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1270" algn="ctr">
              <a:lnSpc>
                <a:spcPts val="1839"/>
              </a:lnSpc>
              <a:spcBef>
                <a:spcPts val="220"/>
              </a:spcBef>
            </a:pPr>
            <a:r>
              <a:rPr sz="1600" b="1" i="1" dirty="0">
                <a:solidFill>
                  <a:srgbClr val="17365D"/>
                </a:solidFill>
                <a:latin typeface="Times New Roman"/>
                <a:cs typeface="Times New Roman"/>
              </a:rPr>
              <a:t>Загальний</a:t>
            </a:r>
            <a:r>
              <a:rPr sz="1600" b="1" i="1" spc="-9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i="1" spc="-50" dirty="0">
                <a:solidFill>
                  <a:srgbClr val="17365D"/>
                </a:solidFill>
                <a:latin typeface="Times New Roman"/>
                <a:cs typeface="Times New Roman"/>
              </a:rPr>
              <a:t>+ </a:t>
            </a:r>
            <a:r>
              <a:rPr sz="1600" b="1" i="1" dirty="0">
                <a:solidFill>
                  <a:srgbClr val="17365D"/>
                </a:solidFill>
                <a:latin typeface="Times New Roman"/>
                <a:cs typeface="Times New Roman"/>
              </a:rPr>
              <a:t>спеціальний</a:t>
            </a:r>
            <a:r>
              <a:rPr sz="1600" b="1" i="1" spc="-95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i="1" spc="-20" dirty="0" err="1">
                <a:solidFill>
                  <a:srgbClr val="17365D"/>
                </a:solidFill>
                <a:latin typeface="Times New Roman"/>
                <a:cs typeface="Times New Roman"/>
              </a:rPr>
              <a:t>фонд</a:t>
            </a:r>
            <a:r>
              <a:rPr sz="1600" b="1" i="1" spc="-2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lang="uk-UA" sz="1400" b="1" dirty="0">
                <a:solidFill>
                  <a:srgbClr val="663300"/>
                </a:solidFill>
              </a:rPr>
              <a:t>297</a:t>
            </a:r>
            <a:r>
              <a:rPr lang="uk-UA" sz="1400" b="1" spc="-20" dirty="0">
                <a:solidFill>
                  <a:srgbClr val="663300"/>
                </a:solidFill>
              </a:rPr>
              <a:t> </a:t>
            </a:r>
            <a:r>
              <a:rPr lang="uk-UA" sz="1400" b="1" dirty="0">
                <a:solidFill>
                  <a:srgbClr val="663300"/>
                </a:solidFill>
              </a:rPr>
              <a:t>295,9</a:t>
            </a:r>
            <a:r>
              <a:rPr lang="uk-UA" sz="1400" b="1" spc="-20" dirty="0">
                <a:solidFill>
                  <a:srgbClr val="663300"/>
                </a:solidFill>
              </a:rPr>
              <a:t> </a:t>
            </a:r>
            <a:r>
              <a:rPr sz="1600" b="1" spc="-10" dirty="0" err="1">
                <a:solidFill>
                  <a:srgbClr val="0E233D"/>
                </a:solidFill>
                <a:latin typeface="Times New Roman"/>
                <a:cs typeface="Times New Roman"/>
              </a:rPr>
              <a:t>тис.грн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7834312" y="2871787"/>
            <a:ext cx="2176780" cy="1363980"/>
            <a:chOff x="7834312" y="2871787"/>
            <a:chExt cx="2176780" cy="1363980"/>
          </a:xfrm>
        </p:grpSpPr>
        <p:sp>
          <p:nvSpPr>
            <p:cNvPr id="42" name="object 42"/>
            <p:cNvSpPr/>
            <p:nvPr/>
          </p:nvSpPr>
          <p:spPr>
            <a:xfrm>
              <a:off x="7877175" y="2901950"/>
              <a:ext cx="2133600" cy="1333500"/>
            </a:xfrm>
            <a:custGeom>
              <a:avLst/>
              <a:gdLst/>
              <a:ahLst/>
              <a:cxnLst/>
              <a:rect l="l" t="t" r="r" b="b"/>
              <a:pathLst>
                <a:path w="2133600" h="1333500">
                  <a:moveTo>
                    <a:pt x="1911350" y="0"/>
                  </a:moveTo>
                  <a:lnTo>
                    <a:pt x="222250" y="0"/>
                  </a:lnTo>
                  <a:lnTo>
                    <a:pt x="177477" y="4517"/>
                  </a:lnTo>
                  <a:lnTo>
                    <a:pt x="135766" y="17474"/>
                  </a:lnTo>
                  <a:lnTo>
                    <a:pt x="98015" y="37973"/>
                  </a:lnTo>
                  <a:lnTo>
                    <a:pt x="65119" y="65119"/>
                  </a:lnTo>
                  <a:lnTo>
                    <a:pt x="37973" y="98015"/>
                  </a:lnTo>
                  <a:lnTo>
                    <a:pt x="17474" y="135766"/>
                  </a:lnTo>
                  <a:lnTo>
                    <a:pt x="4517" y="177477"/>
                  </a:lnTo>
                  <a:lnTo>
                    <a:pt x="0" y="222250"/>
                  </a:lnTo>
                  <a:lnTo>
                    <a:pt x="0" y="1111250"/>
                  </a:lnTo>
                  <a:lnTo>
                    <a:pt x="4517" y="1156022"/>
                  </a:lnTo>
                  <a:lnTo>
                    <a:pt x="17474" y="1197733"/>
                  </a:lnTo>
                  <a:lnTo>
                    <a:pt x="37973" y="1235484"/>
                  </a:lnTo>
                  <a:lnTo>
                    <a:pt x="65119" y="1268380"/>
                  </a:lnTo>
                  <a:lnTo>
                    <a:pt x="98015" y="1295526"/>
                  </a:lnTo>
                  <a:lnTo>
                    <a:pt x="135766" y="1316025"/>
                  </a:lnTo>
                  <a:lnTo>
                    <a:pt x="177477" y="1328982"/>
                  </a:lnTo>
                  <a:lnTo>
                    <a:pt x="222250" y="1333500"/>
                  </a:lnTo>
                  <a:lnTo>
                    <a:pt x="1911350" y="1333500"/>
                  </a:lnTo>
                  <a:lnTo>
                    <a:pt x="1956122" y="1328982"/>
                  </a:lnTo>
                  <a:lnTo>
                    <a:pt x="1997833" y="1316025"/>
                  </a:lnTo>
                  <a:lnTo>
                    <a:pt x="2035584" y="1295526"/>
                  </a:lnTo>
                  <a:lnTo>
                    <a:pt x="2068480" y="1268380"/>
                  </a:lnTo>
                  <a:lnTo>
                    <a:pt x="2095626" y="1235484"/>
                  </a:lnTo>
                  <a:lnTo>
                    <a:pt x="2116125" y="1197733"/>
                  </a:lnTo>
                  <a:lnTo>
                    <a:pt x="2129082" y="1156022"/>
                  </a:lnTo>
                  <a:lnTo>
                    <a:pt x="2133600" y="1111250"/>
                  </a:lnTo>
                  <a:lnTo>
                    <a:pt x="2133600" y="222250"/>
                  </a:lnTo>
                  <a:lnTo>
                    <a:pt x="2129082" y="177477"/>
                  </a:lnTo>
                  <a:lnTo>
                    <a:pt x="2116125" y="135766"/>
                  </a:lnTo>
                  <a:lnTo>
                    <a:pt x="2095626" y="98015"/>
                  </a:lnTo>
                  <a:lnTo>
                    <a:pt x="2068480" y="65119"/>
                  </a:lnTo>
                  <a:lnTo>
                    <a:pt x="2035584" y="37973"/>
                  </a:lnTo>
                  <a:lnTo>
                    <a:pt x="1997833" y="17474"/>
                  </a:lnTo>
                  <a:lnTo>
                    <a:pt x="1956122" y="4517"/>
                  </a:lnTo>
                  <a:lnTo>
                    <a:pt x="191135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839075" y="2876550"/>
              <a:ext cx="2133600" cy="1333500"/>
            </a:xfrm>
            <a:custGeom>
              <a:avLst/>
              <a:gdLst/>
              <a:ahLst/>
              <a:cxnLst/>
              <a:rect l="l" t="t" r="r" b="b"/>
              <a:pathLst>
                <a:path w="2133600" h="1333500">
                  <a:moveTo>
                    <a:pt x="1911350" y="0"/>
                  </a:moveTo>
                  <a:lnTo>
                    <a:pt x="222250" y="0"/>
                  </a:lnTo>
                  <a:lnTo>
                    <a:pt x="177477" y="4517"/>
                  </a:lnTo>
                  <a:lnTo>
                    <a:pt x="135766" y="17474"/>
                  </a:lnTo>
                  <a:lnTo>
                    <a:pt x="98015" y="37973"/>
                  </a:lnTo>
                  <a:lnTo>
                    <a:pt x="65119" y="65119"/>
                  </a:lnTo>
                  <a:lnTo>
                    <a:pt x="37973" y="98015"/>
                  </a:lnTo>
                  <a:lnTo>
                    <a:pt x="17474" y="135766"/>
                  </a:lnTo>
                  <a:lnTo>
                    <a:pt x="4517" y="177477"/>
                  </a:lnTo>
                  <a:lnTo>
                    <a:pt x="0" y="222250"/>
                  </a:lnTo>
                  <a:lnTo>
                    <a:pt x="0" y="1111250"/>
                  </a:lnTo>
                  <a:lnTo>
                    <a:pt x="4517" y="1156022"/>
                  </a:lnTo>
                  <a:lnTo>
                    <a:pt x="17474" y="1197733"/>
                  </a:lnTo>
                  <a:lnTo>
                    <a:pt x="37973" y="1235484"/>
                  </a:lnTo>
                  <a:lnTo>
                    <a:pt x="65119" y="1268380"/>
                  </a:lnTo>
                  <a:lnTo>
                    <a:pt x="98015" y="1295526"/>
                  </a:lnTo>
                  <a:lnTo>
                    <a:pt x="135766" y="1316025"/>
                  </a:lnTo>
                  <a:lnTo>
                    <a:pt x="177477" y="1328982"/>
                  </a:lnTo>
                  <a:lnTo>
                    <a:pt x="222250" y="1333500"/>
                  </a:lnTo>
                  <a:lnTo>
                    <a:pt x="1911350" y="1333500"/>
                  </a:lnTo>
                  <a:lnTo>
                    <a:pt x="1956122" y="1328982"/>
                  </a:lnTo>
                  <a:lnTo>
                    <a:pt x="1997833" y="1316025"/>
                  </a:lnTo>
                  <a:lnTo>
                    <a:pt x="2035584" y="1295526"/>
                  </a:lnTo>
                  <a:lnTo>
                    <a:pt x="2068480" y="1268380"/>
                  </a:lnTo>
                  <a:lnTo>
                    <a:pt x="2095626" y="1235484"/>
                  </a:lnTo>
                  <a:lnTo>
                    <a:pt x="2116125" y="1197733"/>
                  </a:lnTo>
                  <a:lnTo>
                    <a:pt x="2129082" y="1156022"/>
                  </a:lnTo>
                  <a:lnTo>
                    <a:pt x="2133600" y="1111250"/>
                  </a:lnTo>
                  <a:lnTo>
                    <a:pt x="2133600" y="222250"/>
                  </a:lnTo>
                  <a:lnTo>
                    <a:pt x="2129082" y="177477"/>
                  </a:lnTo>
                  <a:lnTo>
                    <a:pt x="2116125" y="135766"/>
                  </a:lnTo>
                  <a:lnTo>
                    <a:pt x="2095626" y="98015"/>
                  </a:lnTo>
                  <a:lnTo>
                    <a:pt x="2068480" y="65119"/>
                  </a:lnTo>
                  <a:lnTo>
                    <a:pt x="2035584" y="37973"/>
                  </a:lnTo>
                  <a:lnTo>
                    <a:pt x="1997833" y="17474"/>
                  </a:lnTo>
                  <a:lnTo>
                    <a:pt x="1956122" y="4517"/>
                  </a:lnTo>
                  <a:lnTo>
                    <a:pt x="19113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839075" y="2876550"/>
              <a:ext cx="2133600" cy="1333500"/>
            </a:xfrm>
            <a:custGeom>
              <a:avLst/>
              <a:gdLst/>
              <a:ahLst/>
              <a:cxnLst/>
              <a:rect l="l" t="t" r="r" b="b"/>
              <a:pathLst>
                <a:path w="2133600" h="1333500">
                  <a:moveTo>
                    <a:pt x="222250" y="0"/>
                  </a:moveTo>
                  <a:lnTo>
                    <a:pt x="177477" y="4517"/>
                  </a:lnTo>
                  <a:lnTo>
                    <a:pt x="135766" y="17474"/>
                  </a:lnTo>
                  <a:lnTo>
                    <a:pt x="98015" y="37973"/>
                  </a:lnTo>
                  <a:lnTo>
                    <a:pt x="65119" y="65119"/>
                  </a:lnTo>
                  <a:lnTo>
                    <a:pt x="37973" y="98015"/>
                  </a:lnTo>
                  <a:lnTo>
                    <a:pt x="17474" y="135766"/>
                  </a:lnTo>
                  <a:lnTo>
                    <a:pt x="4517" y="177477"/>
                  </a:lnTo>
                  <a:lnTo>
                    <a:pt x="0" y="222250"/>
                  </a:lnTo>
                  <a:lnTo>
                    <a:pt x="0" y="1111250"/>
                  </a:lnTo>
                  <a:lnTo>
                    <a:pt x="4517" y="1156022"/>
                  </a:lnTo>
                  <a:lnTo>
                    <a:pt x="17474" y="1197733"/>
                  </a:lnTo>
                  <a:lnTo>
                    <a:pt x="37973" y="1235484"/>
                  </a:lnTo>
                  <a:lnTo>
                    <a:pt x="65119" y="1268380"/>
                  </a:lnTo>
                  <a:lnTo>
                    <a:pt x="98015" y="1295526"/>
                  </a:lnTo>
                  <a:lnTo>
                    <a:pt x="135766" y="1316025"/>
                  </a:lnTo>
                  <a:lnTo>
                    <a:pt x="177477" y="1328982"/>
                  </a:lnTo>
                  <a:lnTo>
                    <a:pt x="222250" y="1333500"/>
                  </a:lnTo>
                  <a:lnTo>
                    <a:pt x="1911350" y="1333500"/>
                  </a:lnTo>
                  <a:lnTo>
                    <a:pt x="1956122" y="1328982"/>
                  </a:lnTo>
                  <a:lnTo>
                    <a:pt x="1997833" y="1316025"/>
                  </a:lnTo>
                  <a:lnTo>
                    <a:pt x="2035584" y="1295526"/>
                  </a:lnTo>
                  <a:lnTo>
                    <a:pt x="2068480" y="1268380"/>
                  </a:lnTo>
                  <a:lnTo>
                    <a:pt x="2095626" y="1235484"/>
                  </a:lnTo>
                  <a:lnTo>
                    <a:pt x="2116125" y="1197733"/>
                  </a:lnTo>
                  <a:lnTo>
                    <a:pt x="2129082" y="1156022"/>
                  </a:lnTo>
                  <a:lnTo>
                    <a:pt x="2133600" y="1111250"/>
                  </a:lnTo>
                  <a:lnTo>
                    <a:pt x="2133600" y="222250"/>
                  </a:lnTo>
                  <a:lnTo>
                    <a:pt x="2129082" y="177477"/>
                  </a:lnTo>
                  <a:lnTo>
                    <a:pt x="2116125" y="135766"/>
                  </a:lnTo>
                  <a:lnTo>
                    <a:pt x="2095626" y="98015"/>
                  </a:lnTo>
                  <a:lnTo>
                    <a:pt x="2068480" y="65119"/>
                  </a:lnTo>
                  <a:lnTo>
                    <a:pt x="2035584" y="37973"/>
                  </a:lnTo>
                  <a:lnTo>
                    <a:pt x="1997833" y="17474"/>
                  </a:lnTo>
                  <a:lnTo>
                    <a:pt x="1956122" y="4517"/>
                  </a:lnTo>
                  <a:lnTo>
                    <a:pt x="1911350" y="0"/>
                  </a:lnTo>
                  <a:lnTo>
                    <a:pt x="22225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8077961" y="2961258"/>
            <a:ext cx="1657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7365D"/>
                </a:solidFill>
                <a:latin typeface="Times New Roman"/>
                <a:cs typeface="Times New Roman"/>
              </a:rPr>
              <a:t>Охорона</a:t>
            </a:r>
            <a:r>
              <a:rPr sz="1600" b="1" spc="-80" dirty="0">
                <a:solidFill>
                  <a:srgbClr val="17365D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7365D"/>
                </a:solidFill>
                <a:latin typeface="Times New Roman"/>
                <a:cs typeface="Times New Roman"/>
              </a:rPr>
              <a:t>здоров’я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539733" y="3429127"/>
            <a:ext cx="737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622322"/>
                </a:solidFill>
                <a:latin typeface="Times New Roman"/>
                <a:cs typeface="Times New Roman"/>
              </a:rPr>
              <a:t>20</a:t>
            </a:r>
            <a:r>
              <a:rPr sz="1600" b="1" spc="-15" dirty="0">
                <a:solidFill>
                  <a:srgbClr val="622322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622322"/>
                </a:solidFill>
                <a:latin typeface="Times New Roman"/>
                <a:cs typeface="Times New Roman"/>
              </a:rPr>
              <a:t>930,0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205</Words>
  <Application>Microsoft Office PowerPoint</Application>
  <PresentationFormat>Довільний</PresentationFormat>
  <Paragraphs>77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8" baseType="lpstr">
      <vt:lpstr>Calibri</vt:lpstr>
      <vt:lpstr>Times New Roman</vt:lpstr>
      <vt:lpstr>Office Theme</vt:lpstr>
      <vt:lpstr>ДОХОДИ БЮДЖЕТУ 2025 297 295,9 тис. грн.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Оксана Касіяник</cp:lastModifiedBy>
  <cp:revision>2</cp:revision>
  <dcterms:created xsi:type="dcterms:W3CDTF">2025-04-11T09:52:56Z</dcterms:created>
  <dcterms:modified xsi:type="dcterms:W3CDTF">2025-04-11T09:55:50Z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2025-04-11T00:00:00Z</vt:filetime>
  </property>
  <property fmtid="{D5CDD505-2E9C-101B-9397-08002B2CF9AE}" pid="3" name="LastSaved">
    <vt:filetime>2025-04-11T00:00:00Z</vt:filetime>
  </property>
  <property fmtid="{D5CDD505-2E9C-101B-9397-08002B2CF9AE}" pid="4" name="Producer">
    <vt:lpwstr>iLovePDF</vt:lpwstr>
  </property>
</Properties>
</file>