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600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7234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0861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181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11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462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119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91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846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797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218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B4A02-D437-4766-A503-EB6EFCC16850}" type="datetimeFigureOut">
              <a:rPr lang="uk-UA" smtClean="0"/>
              <a:t>03.09.2024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C51EB-AE46-4D34-813C-DC8DCFA50A8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36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5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5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4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30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695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Широкий екран</PresentationFormat>
  <Paragraphs>0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VITER</dc:creator>
  <cp:lastModifiedBy>VITER</cp:lastModifiedBy>
  <cp:revision>2</cp:revision>
  <dcterms:created xsi:type="dcterms:W3CDTF">2024-09-03T11:03:00Z</dcterms:created>
  <dcterms:modified xsi:type="dcterms:W3CDTF">2024-09-03T12:05:34Z</dcterms:modified>
</cp:coreProperties>
</file>