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5143500" cx="9144000"/>
  <p:notesSz cx="6858000" cy="9144000"/>
  <p:embeddedFontLst>
    <p:embeddedFont>
      <p:font typeface="Montserrat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600BE52-BBDA-424A-8017-6FD8E8AF25B4}">
  <a:tblStyle styleId="{0600BE52-BBDA-424A-8017-6FD8E8AF25B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DFD"/>
          </a:solidFill>
        </a:fill>
      </a:tcStyle>
    </a:wholeTbl>
    <a:band1H>
      <a:tcTxStyle/>
      <a:tcStyle>
        <a:fill>
          <a:solidFill>
            <a:srgbClr val="CDD8FB"/>
          </a:solidFill>
        </a:fill>
      </a:tcStyle>
    </a:band1H>
    <a:band2H>
      <a:tcTxStyle/>
    </a:band2H>
    <a:band1V>
      <a:tcTxStyle/>
      <a:tcStyle>
        <a:fill>
          <a:solidFill>
            <a:srgbClr val="CDD8FB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Montserrat-bold.fntdata"/><Relationship Id="rId14" Type="http://schemas.openxmlformats.org/officeDocument/2006/relationships/slide" Target="slides/slide8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1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0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a1d0ed8e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g3a1d0ed8ed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a1d0ed8ed2_0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3a1d0ed8ed2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a1d0ed8ed2_0_1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3a1d0ed8ed2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a1d0ed8ed2_0_1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g3a1d0ed8ed2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a1d0ed8ed2_0_1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3a1d0ed8ed2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a1d0ed8ed2_0_16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g3a1d0ed8ed2_0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3a1d0ed8ed2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3a1d0ed8ed2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a1d0ed8ed2_0_2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3a1d0ed8ed2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a1d0ed8ed2_0_2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g3a1d0ed8ed2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3a1d0ed8ed2_0_2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g3a1d0ed8ed2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a1d0ed8ed2_0_2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g3a1d0ed8ed2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a1d0ed8ed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3a1d0ed8ed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a1d0ed8ed2_0_2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g3a1d0ed8ed2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a1d0ed8ed2_0_2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g3a1d0ed8ed2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a1d0ed8ed2_0_2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g3a1d0ed8ed2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927f2fbb1b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g3927f2fbb1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3a1d0ed8ed2_0_3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3" name="Google Shape;493;g3a1d0ed8ed2_0_3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a1d0ed8ed2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7" name="Google Shape;507;g3a1d0ed8ed2_0_3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a1d0ed8ed2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g3a1d0ed8ed2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927f2fbb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g3927f2fbb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a1d0ed8ed2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g3a1d0ed8ed2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a1d0ed8ed2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76" name="Google Shape;576;g3a1d0ed8ed2_0_4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a1d0ed8ed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3a1d0ed8ed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a1d0ed8ed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3a1d0ed8ed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a1d0ed8ed2_0_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g3a1d0ed8ed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a1d0ed8ed2_0_7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3a1d0ed8ed2_0_7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a1d0ed8ed2_0_7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3a1d0ed8ed2_0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a1d0ed8ed2_0_8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3a1d0ed8ed2_0_8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a1d0ed8ed2_0_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3a1d0ed8ed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5">
  <p:cSld name="SECTION_HEADER_6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5" name="Google Shape;5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3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SECTION_HEADER_5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Relationship Id="rId4" Type="http://schemas.openxmlformats.org/officeDocument/2006/relationships/image" Target="../media/image7.png"/><Relationship Id="rId5" Type="http://schemas.openxmlformats.org/officeDocument/2006/relationships/image" Target="../media/image2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Relationship Id="rId4" Type="http://schemas.openxmlformats.org/officeDocument/2006/relationships/image" Target="../media/image7.png"/><Relationship Id="rId5" Type="http://schemas.openxmlformats.org/officeDocument/2006/relationships/image" Target="../media/image28.jpg"/><Relationship Id="rId6" Type="http://schemas.openxmlformats.org/officeDocument/2006/relationships/image" Target="../media/image16.jpg"/><Relationship Id="rId7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28.jpg"/><Relationship Id="rId5" Type="http://schemas.openxmlformats.org/officeDocument/2006/relationships/image" Target="../media/image16.jpg"/><Relationship Id="rId6" Type="http://schemas.openxmlformats.org/officeDocument/2006/relationships/image" Target="../media/image15.jpg"/><Relationship Id="rId7" Type="http://schemas.openxmlformats.org/officeDocument/2006/relationships/image" Target="../media/image33.jpg"/><Relationship Id="rId8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0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28.jpg"/><Relationship Id="rId9" Type="http://schemas.openxmlformats.org/officeDocument/2006/relationships/image" Target="../media/image20.jpg"/><Relationship Id="rId5" Type="http://schemas.openxmlformats.org/officeDocument/2006/relationships/image" Target="../media/image16.jpg"/><Relationship Id="rId6" Type="http://schemas.openxmlformats.org/officeDocument/2006/relationships/image" Target="../media/image15.jpg"/><Relationship Id="rId7" Type="http://schemas.openxmlformats.org/officeDocument/2006/relationships/image" Target="../media/image33.jpg"/><Relationship Id="rId8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jpg"/><Relationship Id="rId10" Type="http://schemas.openxmlformats.org/officeDocument/2006/relationships/image" Target="../media/image21.jpg"/><Relationship Id="rId1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Relationship Id="rId4" Type="http://schemas.openxmlformats.org/officeDocument/2006/relationships/image" Target="../media/image28.jpg"/><Relationship Id="rId9" Type="http://schemas.openxmlformats.org/officeDocument/2006/relationships/image" Target="../media/image20.jpg"/><Relationship Id="rId5" Type="http://schemas.openxmlformats.org/officeDocument/2006/relationships/image" Target="../media/image16.jpg"/><Relationship Id="rId6" Type="http://schemas.openxmlformats.org/officeDocument/2006/relationships/image" Target="../media/image15.jpg"/><Relationship Id="rId7" Type="http://schemas.openxmlformats.org/officeDocument/2006/relationships/image" Target="../media/image33.jpg"/><Relationship Id="rId8" Type="http://schemas.openxmlformats.org/officeDocument/2006/relationships/image" Target="../media/image2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Relationship Id="rId4" Type="http://schemas.openxmlformats.org/officeDocument/2006/relationships/image" Target="../media/image30.jpg"/><Relationship Id="rId5" Type="http://schemas.openxmlformats.org/officeDocument/2006/relationships/image" Target="../media/image24.jpg"/><Relationship Id="rId6" Type="http://schemas.openxmlformats.org/officeDocument/2006/relationships/image" Target="../media/image31.jpg"/><Relationship Id="rId7" Type="http://schemas.openxmlformats.org/officeDocument/2006/relationships/image" Target="../media/image3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/>
        </p:nvSpPr>
        <p:spPr>
          <a:xfrm>
            <a:off x="1312310" y="1969301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uk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Академічне спрямування</a:t>
            </a:r>
            <a:endParaRPr b="1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6"/>
          <p:cNvSpPr txBox="1"/>
          <p:nvPr/>
        </p:nvSpPr>
        <p:spPr>
          <a:xfrm>
            <a:off x="4027715" y="1157329"/>
            <a:ext cx="1502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2800" u="none" cap="none" strike="noStrike">
                <a:solidFill>
                  <a:srgbClr val="1558FF"/>
                </a:solidFill>
                <a:latin typeface="Arial"/>
                <a:ea typeface="Arial"/>
                <a:cs typeface="Arial"/>
                <a:sym typeface="Arial"/>
              </a:rPr>
              <a:t>9 клас</a:t>
            </a:r>
            <a:endParaRPr b="1" i="0" sz="2800" u="none" cap="none" strike="noStrike">
              <a:solidFill>
                <a:srgbClr val="1558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2" name="Google Shape;192;p26"/>
          <p:cNvCxnSpPr>
            <a:stCxn id="191" idx="3"/>
            <a:endCxn id="193" idx="0"/>
          </p:cNvCxnSpPr>
          <p:nvPr/>
        </p:nvCxnSpPr>
        <p:spPr>
          <a:xfrm>
            <a:off x="5529815" y="1418929"/>
            <a:ext cx="1017600" cy="335700"/>
          </a:xfrm>
          <a:prstGeom prst="curvedConnector2">
            <a:avLst/>
          </a:prstGeom>
          <a:noFill/>
          <a:ln cap="flat" cmpd="sng" w="19050">
            <a:solidFill>
              <a:srgbClr val="0D1DFF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94" name="Google Shape;19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6556" y="3687157"/>
            <a:ext cx="2738418" cy="1099047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6"/>
          <p:cNvSpPr txBox="1"/>
          <p:nvPr/>
        </p:nvSpPr>
        <p:spPr>
          <a:xfrm>
            <a:off x="1227465" y="4110439"/>
            <a:ext cx="2496600" cy="4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uk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Вступ до ЗВО</a:t>
            </a:r>
            <a:endParaRPr b="1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" name="Google Shape;196;p26"/>
          <p:cNvCxnSpPr>
            <a:stCxn id="197" idx="1"/>
            <a:endCxn id="194" idx="1"/>
          </p:cNvCxnSpPr>
          <p:nvPr/>
        </p:nvCxnSpPr>
        <p:spPr>
          <a:xfrm rot="5400000">
            <a:off x="321306" y="3330531"/>
            <a:ext cx="1691400" cy="120900"/>
          </a:xfrm>
          <a:prstGeom prst="curvedConnector4">
            <a:avLst>
              <a:gd fmla="val 33755" name="adj1"/>
              <a:gd fmla="val 296960" name="adj2"/>
            </a:avLst>
          </a:prstGeom>
          <a:noFill/>
          <a:ln cap="flat" cmpd="sng" w="19050">
            <a:solidFill>
              <a:srgbClr val="0D1DFF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198" name="Google Shape;19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61985" y="3687052"/>
            <a:ext cx="2738418" cy="109904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 txBox="1"/>
          <p:nvPr/>
        </p:nvSpPr>
        <p:spPr>
          <a:xfrm>
            <a:off x="5382894" y="4008993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uk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Вихід на ринок праці</a:t>
            </a:r>
            <a:endParaRPr b="1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0" name="Google Shape;200;p26"/>
          <p:cNvCxnSpPr>
            <a:endCxn id="198" idx="3"/>
          </p:cNvCxnSpPr>
          <p:nvPr/>
        </p:nvCxnSpPr>
        <p:spPr>
          <a:xfrm flipH="1" rot="-5400000">
            <a:off x="7078653" y="3314826"/>
            <a:ext cx="1722600" cy="120900"/>
          </a:xfrm>
          <a:prstGeom prst="curvedConnector4">
            <a:avLst>
              <a:gd fmla="val 768" name="adj1"/>
              <a:gd fmla="val 289082" name="adj2"/>
            </a:avLst>
          </a:prstGeom>
          <a:noFill/>
          <a:ln cap="flat" cmpd="sng" w="19050">
            <a:solidFill>
              <a:srgbClr val="0D1DFF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1" name="Google Shape;201;p26"/>
          <p:cNvCxnSpPr>
            <a:stCxn id="193" idx="1"/>
            <a:endCxn id="194" idx="3"/>
          </p:cNvCxnSpPr>
          <p:nvPr/>
        </p:nvCxnSpPr>
        <p:spPr>
          <a:xfrm flipH="1">
            <a:off x="3844917" y="2304089"/>
            <a:ext cx="1333200" cy="1932600"/>
          </a:xfrm>
          <a:prstGeom prst="curvedConnector3">
            <a:avLst>
              <a:gd fmla="val 49998" name="adj1"/>
            </a:avLst>
          </a:prstGeom>
          <a:noFill/>
          <a:ln cap="flat" cmpd="sng" w="19050">
            <a:solidFill>
              <a:srgbClr val="0D1DFF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2" name="Google Shape;202;p26"/>
          <p:cNvSpPr txBox="1"/>
          <p:nvPr/>
        </p:nvSpPr>
        <p:spPr>
          <a:xfrm>
            <a:off x="1487501" y="2842653"/>
            <a:ext cx="2889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/>
              <a:t>Цикли:</a:t>
            </a:r>
            <a:endParaRPr b="1"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uk" sz="1200"/>
              <a:t>профільно-адаптаційний: 10 клас (змога змінити профіль)</a:t>
            </a:r>
            <a:endParaRPr sz="12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uk" sz="1200"/>
              <a:t>профільний: 11-12 класи</a:t>
            </a:r>
            <a:endParaRPr sz="1200"/>
          </a:p>
        </p:txBody>
      </p:sp>
      <p:cxnSp>
        <p:nvCxnSpPr>
          <p:cNvPr id="203" name="Google Shape;203;p26"/>
          <p:cNvCxnSpPr/>
          <p:nvPr/>
        </p:nvCxnSpPr>
        <p:spPr>
          <a:xfrm flipH="1">
            <a:off x="2596674" y="1414065"/>
            <a:ext cx="1248300" cy="340500"/>
          </a:xfrm>
          <a:prstGeom prst="curvedConnector2">
            <a:avLst/>
          </a:prstGeom>
          <a:noFill/>
          <a:ln cap="flat" cmpd="sng" w="19050">
            <a:solidFill>
              <a:srgbClr val="0D1DFF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04" name="Google Shape;20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2292" y="1710140"/>
            <a:ext cx="2738418" cy="1099047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6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rgbClr val="0F7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6"/>
          <p:cNvSpPr txBox="1"/>
          <p:nvPr/>
        </p:nvSpPr>
        <p:spPr>
          <a:xfrm>
            <a:off x="168659" y="332993"/>
            <a:ext cx="620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lt1"/>
                </a:solidFill>
              </a:rPr>
              <a:t>Суть реформи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26"/>
          <p:cNvPicPr preferRelativeResize="0"/>
          <p:nvPr/>
        </p:nvPicPr>
        <p:blipFill rotWithShape="1">
          <a:blip r:embed="rId4">
            <a:alphaModFix amt="42000"/>
          </a:blip>
          <a:srcRect b="0" l="0" r="33506" t="56890"/>
          <a:stretch/>
        </p:blipFill>
        <p:spPr>
          <a:xfrm rot="9000001">
            <a:off x="4852872" y="-910364"/>
            <a:ext cx="5488736" cy="264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8117" y="1754565"/>
            <a:ext cx="2738418" cy="109904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 txBox="1"/>
          <p:nvPr/>
        </p:nvSpPr>
        <p:spPr>
          <a:xfrm>
            <a:off x="5299026" y="2025706"/>
            <a:ext cx="2496600" cy="7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uk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Професійне спрямування</a:t>
            </a:r>
            <a:endParaRPr b="1" i="0" sz="2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7"/>
          <p:cNvSpPr/>
          <p:nvPr/>
        </p:nvSpPr>
        <p:spPr>
          <a:xfrm>
            <a:off x="6130310" y="2900231"/>
            <a:ext cx="2367600" cy="1823700"/>
          </a:xfrm>
          <a:prstGeom prst="roundRect">
            <a:avLst>
              <a:gd fmla="val 876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3358119" y="2900231"/>
            <a:ext cx="2367600" cy="1823700"/>
          </a:xfrm>
          <a:prstGeom prst="roundRect">
            <a:avLst>
              <a:gd fmla="val 876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7"/>
          <p:cNvSpPr txBox="1"/>
          <p:nvPr/>
        </p:nvSpPr>
        <p:spPr>
          <a:xfrm>
            <a:off x="3496560" y="3203960"/>
            <a:ext cx="2106300" cy="1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127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EB5B26"/>
              </a:buClr>
              <a:buSzPts val="1600"/>
              <a:buFont typeface="Arial"/>
              <a:buNone/>
            </a:pPr>
            <a:r>
              <a:rPr b="1" i="0" lang="uk" sz="1400" u="none" cap="none" strike="noStrike">
                <a:solidFill>
                  <a:srgbClr val="2B48FF"/>
                </a:solidFill>
                <a:latin typeface="Arial"/>
                <a:ea typeface="Arial"/>
                <a:cs typeface="Arial"/>
                <a:sym typeface="Arial"/>
              </a:rPr>
              <a:t>Вибір курсів у межах профілю — додаткові предмети</a:t>
            </a:r>
            <a:r>
              <a:rPr b="1" i="0" lang="uk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uk" sz="1400" u="none" cap="none" strike="noStrike">
                <a:solidFill>
                  <a:srgbClr val="0D1DFF"/>
                </a:solidFill>
                <a:latin typeface="Arial"/>
                <a:ea typeface="Arial"/>
                <a:cs typeface="Arial"/>
                <a:sym typeface="Arial"/>
              </a:rPr>
              <a:t>/ курси </a:t>
            </a:r>
            <a:r>
              <a:rPr b="0" i="0" lang="uk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обраним напрямом, щоб ще більше зануритися в нього</a:t>
            </a:r>
            <a:endParaRPr b="0" i="0" sz="1400" u="none" cap="none" strike="noStrike">
              <a:solidFill>
                <a:srgbClr val="2B48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7"/>
          <p:cNvSpPr txBox="1"/>
          <p:nvPr/>
        </p:nvSpPr>
        <p:spPr>
          <a:xfrm>
            <a:off x="6375639" y="3203958"/>
            <a:ext cx="2279700" cy="10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127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EB5B26"/>
              </a:buClr>
              <a:buSzPts val="1600"/>
              <a:buFont typeface="Arial"/>
              <a:buNone/>
            </a:pPr>
            <a:r>
              <a:rPr b="1" i="0" lang="uk" sz="1400" u="none" cap="none" strike="noStrike">
                <a:solidFill>
                  <a:srgbClr val="2B48FF"/>
                </a:solidFill>
                <a:latin typeface="Arial"/>
                <a:ea typeface="Arial"/>
                <a:cs typeface="Arial"/>
                <a:sym typeface="Arial"/>
              </a:rPr>
              <a:t>Вибір курсів поза профілем</a:t>
            </a:r>
            <a:r>
              <a:rPr b="1" i="0" lang="uk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uk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для врахування різних </a:t>
            </a:r>
            <a:r>
              <a:rPr lang="uk">
                <a:solidFill>
                  <a:schemeClr val="dk1"/>
                </a:solidFill>
              </a:rPr>
              <a:t>зацікавлень</a:t>
            </a:r>
            <a:endParaRPr b="0" i="0" sz="1400" u="none" cap="none" strike="noStrike">
              <a:solidFill>
                <a:srgbClr val="2B48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7"/>
          <p:cNvSpPr/>
          <p:nvPr/>
        </p:nvSpPr>
        <p:spPr>
          <a:xfrm>
            <a:off x="3365906" y="2756625"/>
            <a:ext cx="894024" cy="335556"/>
          </a:xfrm>
          <a:prstGeom prst="flowChartTerminator">
            <a:avLst/>
          </a:prstGeom>
          <a:solidFill>
            <a:srgbClr val="0F70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7"/>
          <p:cNvSpPr txBox="1"/>
          <p:nvPr/>
        </p:nvSpPr>
        <p:spPr>
          <a:xfrm>
            <a:off x="3756354" y="2781936"/>
            <a:ext cx="2976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4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1" lang="uk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1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9" name="Google Shape;219;p27"/>
          <p:cNvSpPr/>
          <p:nvPr/>
        </p:nvSpPr>
        <p:spPr>
          <a:xfrm>
            <a:off x="6130312" y="2757938"/>
            <a:ext cx="894024" cy="335556"/>
          </a:xfrm>
          <a:prstGeom prst="flowChartTerminator">
            <a:avLst/>
          </a:prstGeom>
          <a:solidFill>
            <a:srgbClr val="0F70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7"/>
          <p:cNvSpPr txBox="1"/>
          <p:nvPr/>
        </p:nvSpPr>
        <p:spPr>
          <a:xfrm>
            <a:off x="6520760" y="2783249"/>
            <a:ext cx="2976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4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1" lang="uk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endParaRPr b="1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2876841" y="2168906"/>
            <a:ext cx="3161700" cy="4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E1EFF"/>
              </a:buClr>
              <a:buSzPts val="2100"/>
              <a:buFont typeface="Arial"/>
              <a:buNone/>
            </a:pPr>
            <a:r>
              <a:rPr b="1" i="0" lang="uk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РІВНІ ВИБОРУ: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675" y="1021606"/>
            <a:ext cx="2550412" cy="254748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7"/>
          <p:cNvSpPr/>
          <p:nvPr/>
        </p:nvSpPr>
        <p:spPr>
          <a:xfrm>
            <a:off x="601500" y="2900231"/>
            <a:ext cx="2367600" cy="1823700"/>
          </a:xfrm>
          <a:prstGeom prst="roundRect">
            <a:avLst>
              <a:gd fmla="val 8764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27"/>
          <p:cNvSpPr txBox="1"/>
          <p:nvPr/>
        </p:nvSpPr>
        <p:spPr>
          <a:xfrm>
            <a:off x="852563" y="3203954"/>
            <a:ext cx="2000400" cy="14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127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EB5B26"/>
              </a:buClr>
              <a:buSzPts val="1600"/>
              <a:buFont typeface="Arial"/>
              <a:buNone/>
            </a:pPr>
            <a:r>
              <a:rPr b="1" i="0" lang="uk" sz="1400" u="none" cap="none" strike="noStrike">
                <a:solidFill>
                  <a:srgbClr val="2B48FF"/>
                </a:solidFill>
                <a:latin typeface="Arial"/>
                <a:ea typeface="Arial"/>
                <a:cs typeface="Arial"/>
                <a:sym typeface="Arial"/>
              </a:rPr>
              <a:t>Вибір профілю навчання — напряму</a:t>
            </a:r>
            <a:r>
              <a:rPr b="1" i="0" lang="uk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uk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">
                <a:solidFill>
                  <a:schemeClr val="dk1"/>
                </a:solidFill>
              </a:rPr>
              <a:t>пакет предметів для поглибленого вивчення</a:t>
            </a:r>
            <a:endParaRPr b="0" i="0" sz="1400" u="none" cap="none" strike="noStrike">
              <a:solidFill>
                <a:srgbClr val="2B48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601500" y="2756625"/>
            <a:ext cx="894024" cy="335556"/>
          </a:xfrm>
          <a:prstGeom prst="flowChartTerminator">
            <a:avLst/>
          </a:prstGeom>
          <a:solidFill>
            <a:srgbClr val="0F70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1017767" y="2781936"/>
            <a:ext cx="2976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4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b="1" i="0" lang="uk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1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rgbClr val="0F7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168659" y="332993"/>
            <a:ext cx="620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lt1"/>
                </a:solidFill>
              </a:rPr>
              <a:t>Суть реформи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27"/>
          <p:cNvPicPr preferRelativeResize="0"/>
          <p:nvPr/>
        </p:nvPicPr>
        <p:blipFill rotWithShape="1">
          <a:blip r:embed="rId4">
            <a:alphaModFix amt="42000"/>
          </a:blip>
          <a:srcRect b="0" l="0" r="33506" t="56890"/>
          <a:stretch/>
        </p:blipFill>
        <p:spPr>
          <a:xfrm rot="9000001">
            <a:off x="4852872" y="-910364"/>
            <a:ext cx="5488736" cy="2648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rgbClr val="0F7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8"/>
          <p:cNvSpPr txBox="1"/>
          <p:nvPr/>
        </p:nvSpPr>
        <p:spPr>
          <a:xfrm>
            <a:off x="168659" y="332993"/>
            <a:ext cx="620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lt1"/>
                </a:solidFill>
              </a:rPr>
              <a:t>Суть реформи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28"/>
          <p:cNvPicPr preferRelativeResize="0"/>
          <p:nvPr/>
        </p:nvPicPr>
        <p:blipFill rotWithShape="1">
          <a:blip r:embed="rId3">
            <a:alphaModFix amt="42000"/>
          </a:blip>
          <a:srcRect b="0" l="0" r="33506" t="56890"/>
          <a:stretch/>
        </p:blipFill>
        <p:spPr>
          <a:xfrm rot="9000001">
            <a:off x="4852872" y="-910364"/>
            <a:ext cx="5488736" cy="26485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28"/>
          <p:cNvGrpSpPr/>
          <p:nvPr/>
        </p:nvGrpSpPr>
        <p:grpSpPr>
          <a:xfrm>
            <a:off x="1862508" y="1620136"/>
            <a:ext cx="5418821" cy="3202550"/>
            <a:chOff x="1018161" y="539241"/>
            <a:chExt cx="7107582" cy="4200616"/>
          </a:xfrm>
        </p:grpSpPr>
        <p:sp>
          <p:nvSpPr>
            <p:cNvPr id="238" name="Google Shape;238;p28"/>
            <p:cNvSpPr/>
            <p:nvPr/>
          </p:nvSpPr>
          <p:spPr>
            <a:xfrm>
              <a:off x="1018161" y="539241"/>
              <a:ext cx="3422400" cy="2008500"/>
            </a:xfrm>
            <a:prstGeom prst="roundRect">
              <a:avLst>
                <a:gd fmla="val 8764" name="adj"/>
              </a:avLst>
            </a:prstGeom>
            <a:solidFill>
              <a:srgbClr val="F9F05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4703343" y="539241"/>
              <a:ext cx="3422400" cy="2008500"/>
            </a:xfrm>
            <a:prstGeom prst="roundRect">
              <a:avLst>
                <a:gd fmla="val 8764" name="adj"/>
              </a:avLst>
            </a:prstGeom>
            <a:solidFill>
              <a:srgbClr val="F9F05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1018161" y="2731357"/>
              <a:ext cx="3422400" cy="2008500"/>
            </a:xfrm>
            <a:prstGeom prst="roundRect">
              <a:avLst>
                <a:gd fmla="val 8764" name="adj"/>
              </a:avLst>
            </a:prstGeom>
            <a:solidFill>
              <a:srgbClr val="F9F05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4703343" y="2731357"/>
              <a:ext cx="3422400" cy="2008500"/>
            </a:xfrm>
            <a:prstGeom prst="roundRect">
              <a:avLst>
                <a:gd fmla="val 8764" name="adj"/>
              </a:avLst>
            </a:prstGeom>
            <a:solidFill>
              <a:srgbClr val="F9F05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2" name="Google Shape;242;p28"/>
          <p:cNvSpPr txBox="1"/>
          <p:nvPr/>
        </p:nvSpPr>
        <p:spPr>
          <a:xfrm>
            <a:off x="1862512" y="2264586"/>
            <a:ext cx="260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/>
              <a:t>Профіль</a:t>
            </a:r>
            <a:endParaRPr/>
          </a:p>
        </p:txBody>
      </p:sp>
      <p:sp>
        <p:nvSpPr>
          <p:cNvPr id="243" name="Google Shape;243;p28"/>
          <p:cNvSpPr txBox="1"/>
          <p:nvPr/>
        </p:nvSpPr>
        <p:spPr>
          <a:xfrm>
            <a:off x="4672111" y="2107573"/>
            <a:ext cx="260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/>
              <a:t>Реальність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ВИБОРУ</a:t>
            </a:r>
            <a:endParaRPr/>
          </a:p>
        </p:txBody>
      </p:sp>
      <p:sp>
        <p:nvSpPr>
          <p:cNvPr id="244" name="Google Shape;244;p28"/>
          <p:cNvSpPr txBox="1"/>
          <p:nvPr/>
        </p:nvSpPr>
        <p:spPr>
          <a:xfrm>
            <a:off x="1862512" y="3872513"/>
            <a:ext cx="260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/>
              <a:t>ГРУПА, а не клас</a:t>
            </a:r>
            <a:endParaRPr/>
          </a:p>
        </p:txBody>
      </p:sp>
      <p:sp>
        <p:nvSpPr>
          <p:cNvPr id="245" name="Google Shape;245;p28"/>
          <p:cNvSpPr txBox="1"/>
          <p:nvPr/>
        </p:nvSpPr>
        <p:spPr>
          <a:xfrm>
            <a:off x="4672111" y="3733913"/>
            <a:ext cx="260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/>
              <a:t>Відмінне освітнє середовище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"/>
          <p:cNvSpPr/>
          <p:nvPr/>
        </p:nvSpPr>
        <p:spPr>
          <a:xfrm>
            <a:off x="445625" y="1984202"/>
            <a:ext cx="2617800" cy="2772600"/>
          </a:xfrm>
          <a:prstGeom prst="roundRect">
            <a:avLst>
              <a:gd fmla="val 16667" name="adj"/>
            </a:avLst>
          </a:prstGeom>
          <a:solidFill>
            <a:srgbClr val="F9F05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5FF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9"/>
          <p:cNvSpPr txBox="1"/>
          <p:nvPr/>
        </p:nvSpPr>
        <p:spPr>
          <a:xfrm>
            <a:off x="774675" y="2409424"/>
            <a:ext cx="18381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050">
            <a:noAutofit/>
          </a:bodyPr>
          <a:lstStyle/>
          <a:p>
            <a:pPr indent="0" lvl="0" marL="25400" marR="0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uk" sz="1700" u="none" cap="none" strike="noStrike">
                <a:solidFill>
                  <a:srgbClr val="0F70FF"/>
                </a:solidFill>
                <a:latin typeface="Arial"/>
                <a:ea typeface="Arial"/>
                <a:cs typeface="Arial"/>
                <a:sym typeface="Arial"/>
              </a:rPr>
              <a:t>Мовно-</a:t>
            </a:r>
            <a:endParaRPr b="1" i="0" sz="1700" u="none" cap="none" strike="noStrike">
              <a:solidFill>
                <a:srgbClr val="0F7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uk" sz="1700" u="none" cap="none" strike="noStrike">
                <a:solidFill>
                  <a:srgbClr val="0F70FF"/>
                </a:solidFill>
                <a:latin typeface="Arial"/>
                <a:ea typeface="Arial"/>
                <a:cs typeface="Arial"/>
                <a:sym typeface="Arial"/>
              </a:rPr>
              <a:t>літературний</a:t>
            </a:r>
            <a:endParaRPr b="1" i="0" sz="1700" u="none" cap="none" strike="noStrike">
              <a:solidFill>
                <a:srgbClr val="0F7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9"/>
          <p:cNvSpPr txBox="1"/>
          <p:nvPr/>
        </p:nvSpPr>
        <p:spPr>
          <a:xfrm>
            <a:off x="754313" y="3346469"/>
            <a:ext cx="2000400" cy="11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127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EB5B26"/>
              </a:buClr>
              <a:buSzPts val="1600"/>
              <a:buFont typeface="Arial"/>
              <a:buNone/>
            </a:pPr>
            <a:r>
              <a:rPr b="0" i="0" lang="uk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українська мова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EB5B26"/>
              </a:buClr>
              <a:buSzPts val="1600"/>
              <a:buFont typeface="Arial"/>
              <a:buNone/>
            </a:pPr>
            <a:r>
              <a:rPr b="0" i="0" lang="uk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й література, іноземні мови</a:t>
            </a:r>
            <a:endParaRPr sz="1600">
              <a:solidFill>
                <a:schemeClr val="dk1"/>
              </a:solidFill>
            </a:endParaRPr>
          </a:p>
          <a:p>
            <a:pPr indent="0" lvl="0" marL="127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EB5B26"/>
              </a:buClr>
              <a:buSzPts val="1600"/>
              <a:buFont typeface="Arial"/>
              <a:buNone/>
            </a:pPr>
            <a:r>
              <a:rPr b="0" i="0" lang="uk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 літератури тощо</a:t>
            </a:r>
            <a:endParaRPr b="0" i="0" sz="1600" u="none" cap="none" strike="noStrike">
              <a:solidFill>
                <a:srgbClr val="2B48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29"/>
          <p:cNvCxnSpPr/>
          <p:nvPr/>
        </p:nvCxnSpPr>
        <p:spPr>
          <a:xfrm>
            <a:off x="790083" y="3169993"/>
            <a:ext cx="1990500" cy="0"/>
          </a:xfrm>
          <a:prstGeom prst="straightConnector1">
            <a:avLst/>
          </a:prstGeom>
          <a:noFill/>
          <a:ln cap="flat" cmpd="sng" w="19050">
            <a:solidFill>
              <a:srgbClr val="0F7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4" name="Google Shape;254;p29"/>
          <p:cNvSpPr txBox="1"/>
          <p:nvPr/>
        </p:nvSpPr>
        <p:spPr>
          <a:xfrm>
            <a:off x="525155" y="1375945"/>
            <a:ext cx="2000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Мінімум </a:t>
            </a:r>
            <a:r>
              <a:rPr b="1" i="0" lang="uk" sz="1600" u="none" cap="none" strike="noStrike">
                <a:solidFill>
                  <a:srgbClr val="0D70FF"/>
                </a:solidFill>
                <a:latin typeface="Arial"/>
                <a:ea typeface="Arial"/>
                <a:cs typeface="Arial"/>
                <a:sym typeface="Arial"/>
              </a:rPr>
              <a:t>3 профілі</a:t>
            </a:r>
            <a:endParaRPr b="1" i="0" sz="1600" u="none" cap="none" strike="noStrike">
              <a:solidFill>
                <a:srgbClr val="0D7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9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rgbClr val="0F7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9"/>
          <p:cNvSpPr txBox="1"/>
          <p:nvPr/>
        </p:nvSpPr>
        <p:spPr>
          <a:xfrm>
            <a:off x="168659" y="332993"/>
            <a:ext cx="620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lt1"/>
                </a:solidFill>
              </a:rPr>
              <a:t>Суть реформи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29"/>
          <p:cNvPicPr preferRelativeResize="0"/>
          <p:nvPr/>
        </p:nvPicPr>
        <p:blipFill rotWithShape="1">
          <a:blip r:embed="rId3">
            <a:alphaModFix amt="42000"/>
          </a:blip>
          <a:srcRect b="0" l="0" r="33506" t="56890"/>
          <a:stretch/>
        </p:blipFill>
        <p:spPr>
          <a:xfrm rot="9000001">
            <a:off x="4852872" y="-910364"/>
            <a:ext cx="5488736" cy="264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9"/>
          <p:cNvSpPr/>
          <p:nvPr/>
        </p:nvSpPr>
        <p:spPr>
          <a:xfrm>
            <a:off x="6084225" y="1983752"/>
            <a:ext cx="2617800" cy="2772600"/>
          </a:xfrm>
          <a:prstGeom prst="roundRect">
            <a:avLst>
              <a:gd fmla="val 16667" name="adj"/>
            </a:avLst>
          </a:prstGeom>
          <a:solidFill>
            <a:srgbClr val="F9F05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5FF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29"/>
          <p:cNvSpPr txBox="1"/>
          <p:nvPr/>
        </p:nvSpPr>
        <p:spPr>
          <a:xfrm>
            <a:off x="6384713" y="2409420"/>
            <a:ext cx="18381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050">
            <a:noAutofit/>
          </a:bodyPr>
          <a:lstStyle/>
          <a:p>
            <a:pPr indent="0" lvl="0" marL="25400" marR="0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uk" sz="1700" u="none" cap="none" strike="noStrike">
                <a:solidFill>
                  <a:srgbClr val="0F70FF"/>
                </a:solidFill>
                <a:latin typeface="Arial"/>
                <a:ea typeface="Arial"/>
                <a:cs typeface="Arial"/>
                <a:sym typeface="Arial"/>
              </a:rPr>
              <a:t>Соціально-</a:t>
            </a:r>
            <a:endParaRPr b="1" i="0" sz="1700" u="none" cap="none" strike="noStrike">
              <a:solidFill>
                <a:srgbClr val="0F7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5400" marR="0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uk" sz="1700" u="none" cap="none" strike="noStrike">
                <a:solidFill>
                  <a:srgbClr val="0F70FF"/>
                </a:solidFill>
                <a:latin typeface="Arial"/>
                <a:ea typeface="Arial"/>
                <a:cs typeface="Arial"/>
                <a:sym typeface="Arial"/>
              </a:rPr>
              <a:t>гуманітарний</a:t>
            </a:r>
            <a:endParaRPr b="1" i="0" sz="1700" u="none" cap="none" strike="noStrike">
              <a:solidFill>
                <a:srgbClr val="0F7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6336675" y="3346478"/>
            <a:ext cx="2131800" cy="14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127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EB5B26"/>
              </a:buClr>
              <a:buSzPts val="1600"/>
              <a:buFont typeface="Arial"/>
              <a:buNone/>
            </a:pPr>
            <a:r>
              <a:rPr b="0" i="0" lang="uk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історія, правознавство, економіка,</a:t>
            </a:r>
            <a:r>
              <a:rPr lang="uk" sz="1600">
                <a:solidFill>
                  <a:schemeClr val="dk1"/>
                </a:solidFill>
              </a:rPr>
              <a:t> </a:t>
            </a:r>
            <a:r>
              <a:rPr b="0" i="0" lang="uk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психологія, соціологія тощо </a:t>
            </a:r>
            <a:endParaRPr b="0" i="0" sz="1600" u="none" cap="none" strike="noStrike">
              <a:solidFill>
                <a:srgbClr val="2B48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1" name="Google Shape;261;p29"/>
          <p:cNvCxnSpPr/>
          <p:nvPr/>
        </p:nvCxnSpPr>
        <p:spPr>
          <a:xfrm>
            <a:off x="6436870" y="3169993"/>
            <a:ext cx="1990500" cy="0"/>
          </a:xfrm>
          <a:prstGeom prst="straightConnector1">
            <a:avLst/>
          </a:prstGeom>
          <a:noFill/>
          <a:ln cap="flat" cmpd="sng" w="19050">
            <a:solidFill>
              <a:srgbClr val="0F7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2" name="Google Shape;262;p29"/>
          <p:cNvSpPr/>
          <p:nvPr/>
        </p:nvSpPr>
        <p:spPr>
          <a:xfrm>
            <a:off x="3285950" y="1983752"/>
            <a:ext cx="2617800" cy="2772600"/>
          </a:xfrm>
          <a:prstGeom prst="roundRect">
            <a:avLst>
              <a:gd fmla="val 16667" name="adj"/>
            </a:avLst>
          </a:prstGeom>
          <a:solidFill>
            <a:srgbClr val="F9F05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5FF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9"/>
          <p:cNvSpPr txBox="1"/>
          <p:nvPr/>
        </p:nvSpPr>
        <p:spPr>
          <a:xfrm>
            <a:off x="3057329" y="2409424"/>
            <a:ext cx="18381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050">
            <a:noAutofit/>
          </a:bodyPr>
          <a:lstStyle/>
          <a:p>
            <a:pPr indent="0" lvl="0" marL="25400" marR="0" rtl="0" algn="ctr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uk" sz="1700" u="none" cap="none" strike="noStrike">
                <a:solidFill>
                  <a:srgbClr val="0F70FF"/>
                </a:solidFill>
                <a:latin typeface="Arial"/>
                <a:ea typeface="Arial"/>
                <a:cs typeface="Arial"/>
                <a:sym typeface="Arial"/>
              </a:rPr>
              <a:t>STEM</a:t>
            </a:r>
            <a:endParaRPr b="1" i="0" sz="1700" u="none" cap="none" strike="noStrike">
              <a:solidFill>
                <a:srgbClr val="0F7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9"/>
          <p:cNvSpPr txBox="1"/>
          <p:nvPr/>
        </p:nvSpPr>
        <p:spPr>
          <a:xfrm>
            <a:off x="3594638" y="3277394"/>
            <a:ext cx="2000400" cy="8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127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EB5B26"/>
              </a:buClr>
              <a:buSzPts val="1600"/>
              <a:buFont typeface="Arial"/>
              <a:buNone/>
            </a:pPr>
            <a:r>
              <a:rPr b="0" i="0" lang="uk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природничі науки, ІТ, математика тощо</a:t>
            </a:r>
            <a:endParaRPr b="0" i="0" sz="1600" u="none" cap="none" strike="noStrike">
              <a:solidFill>
                <a:srgbClr val="2B48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5" name="Google Shape;265;p29"/>
          <p:cNvCxnSpPr/>
          <p:nvPr/>
        </p:nvCxnSpPr>
        <p:spPr>
          <a:xfrm>
            <a:off x="3613477" y="3112843"/>
            <a:ext cx="1990500" cy="0"/>
          </a:xfrm>
          <a:prstGeom prst="straightConnector1">
            <a:avLst/>
          </a:prstGeom>
          <a:noFill/>
          <a:ln cap="flat" cmpd="sng" w="19050">
            <a:solidFill>
              <a:srgbClr val="0F7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6" name="Google Shape;266;p29"/>
          <p:cNvSpPr txBox="1"/>
          <p:nvPr/>
        </p:nvSpPr>
        <p:spPr>
          <a:xfrm>
            <a:off x="2692300" y="134039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chemeClr val="dk1"/>
                </a:solidFill>
              </a:rPr>
              <a:t>Профілі</a:t>
            </a:r>
            <a:r>
              <a:rPr b="1" lang="uk" sz="1600">
                <a:solidFill>
                  <a:schemeClr val="dk1"/>
                </a:solidFill>
              </a:rPr>
              <a:t> </a:t>
            </a:r>
            <a:r>
              <a:rPr b="1" lang="uk" sz="1600">
                <a:solidFill>
                  <a:srgbClr val="0D70FF"/>
                </a:solidFill>
              </a:rPr>
              <a:t>визначає заклад</a:t>
            </a:r>
            <a:endParaRPr b="1" sz="1600">
              <a:solidFill>
                <a:srgbClr val="0D70FF"/>
              </a:solidFill>
            </a:endParaRPr>
          </a:p>
        </p:txBody>
      </p:sp>
      <p:sp>
        <p:nvSpPr>
          <p:cNvPr id="267" name="Google Shape;267;p29"/>
          <p:cNvSpPr txBox="1"/>
          <p:nvPr/>
        </p:nvSpPr>
        <p:spPr>
          <a:xfrm>
            <a:off x="5692300" y="1368013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chemeClr val="dk1"/>
                </a:solidFill>
              </a:rPr>
              <a:t>Вибір </a:t>
            </a:r>
            <a:r>
              <a:rPr b="1" lang="uk" sz="1600">
                <a:solidFill>
                  <a:srgbClr val="0D70FF"/>
                </a:solidFill>
              </a:rPr>
              <a:t>у межах 3 кластерів</a:t>
            </a:r>
            <a:endParaRPr b="1" sz="1600">
              <a:solidFill>
                <a:srgbClr val="0D7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0"/>
          <p:cNvSpPr/>
          <p:nvPr/>
        </p:nvSpPr>
        <p:spPr>
          <a:xfrm>
            <a:off x="472500" y="2451485"/>
            <a:ext cx="3447000" cy="2741400"/>
          </a:xfrm>
          <a:prstGeom prst="roundRect">
            <a:avLst>
              <a:gd fmla="val 882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0"/>
          <p:cNvSpPr/>
          <p:nvPr/>
        </p:nvSpPr>
        <p:spPr>
          <a:xfrm>
            <a:off x="4364982" y="2051679"/>
            <a:ext cx="4279200" cy="3141300"/>
          </a:xfrm>
          <a:prstGeom prst="roundRect">
            <a:avLst>
              <a:gd fmla="val 809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0"/>
          <p:cNvSpPr txBox="1"/>
          <p:nvPr/>
        </p:nvSpPr>
        <p:spPr>
          <a:xfrm>
            <a:off x="4664031" y="4424917"/>
            <a:ext cx="3215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8FF"/>
              </a:buClr>
              <a:buSzPts val="2300"/>
              <a:buFont typeface="Arial"/>
              <a:buNone/>
            </a:pPr>
            <a:r>
              <a:rPr b="1" i="0" lang="uk" sz="2000" u="none" cap="none" strike="noStrike">
                <a:solidFill>
                  <a:srgbClr val="2B48FF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Біотехнологічний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0"/>
          <p:cNvSpPr/>
          <p:nvPr/>
        </p:nvSpPr>
        <p:spPr>
          <a:xfrm>
            <a:off x="5587845" y="2800095"/>
            <a:ext cx="1535100" cy="1535100"/>
          </a:xfrm>
          <a:prstGeom prst="ellipse">
            <a:avLst/>
          </a:prstGeom>
          <a:noFill/>
          <a:ln cap="flat" cmpd="sng" w="28575">
            <a:solidFill>
              <a:srgbClr val="0F7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0"/>
          <p:cNvSpPr/>
          <p:nvPr/>
        </p:nvSpPr>
        <p:spPr>
          <a:xfrm>
            <a:off x="6633983" y="2830845"/>
            <a:ext cx="92700" cy="92700"/>
          </a:xfrm>
          <a:prstGeom prst="ellipse">
            <a:avLst/>
          </a:prstGeom>
          <a:solidFill>
            <a:srgbClr val="0F70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0"/>
          <p:cNvSpPr/>
          <p:nvPr/>
        </p:nvSpPr>
        <p:spPr>
          <a:xfrm>
            <a:off x="7078470" y="3492158"/>
            <a:ext cx="92700" cy="92700"/>
          </a:xfrm>
          <a:prstGeom prst="ellipse">
            <a:avLst/>
          </a:prstGeom>
          <a:solidFill>
            <a:srgbClr val="0F70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0"/>
          <p:cNvSpPr/>
          <p:nvPr/>
        </p:nvSpPr>
        <p:spPr>
          <a:xfrm>
            <a:off x="6845389" y="4059701"/>
            <a:ext cx="92700" cy="92700"/>
          </a:xfrm>
          <a:prstGeom prst="ellipse">
            <a:avLst/>
          </a:prstGeom>
          <a:solidFill>
            <a:srgbClr val="0F70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0"/>
          <p:cNvSpPr txBox="1"/>
          <p:nvPr/>
        </p:nvSpPr>
        <p:spPr>
          <a:xfrm>
            <a:off x="6713103" y="2446557"/>
            <a:ext cx="21708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Інформатика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0"/>
          <p:cNvSpPr txBox="1"/>
          <p:nvPr/>
        </p:nvSpPr>
        <p:spPr>
          <a:xfrm>
            <a:off x="7276976" y="3345120"/>
            <a:ext cx="1793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Технології 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30"/>
          <p:cNvSpPr txBox="1"/>
          <p:nvPr/>
        </p:nvSpPr>
        <p:spPr>
          <a:xfrm>
            <a:off x="6855171" y="4214363"/>
            <a:ext cx="1260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Математика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0"/>
          <p:cNvSpPr/>
          <p:nvPr/>
        </p:nvSpPr>
        <p:spPr>
          <a:xfrm>
            <a:off x="5830639" y="2911508"/>
            <a:ext cx="92700" cy="92700"/>
          </a:xfrm>
          <a:prstGeom prst="ellipse">
            <a:avLst/>
          </a:prstGeom>
          <a:solidFill>
            <a:srgbClr val="0F70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30"/>
          <p:cNvSpPr txBox="1"/>
          <p:nvPr/>
        </p:nvSpPr>
        <p:spPr>
          <a:xfrm>
            <a:off x="672845" y="4537465"/>
            <a:ext cx="2546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8FF"/>
              </a:buClr>
              <a:buSzPts val="2300"/>
              <a:buFont typeface="Arial"/>
              <a:buNone/>
            </a:pPr>
            <a:r>
              <a:rPr b="1" i="0" lang="uk" sz="2000" u="none" cap="none" strike="noStrike">
                <a:solidFill>
                  <a:srgbClr val="2B48FF"/>
                </a:solidFill>
                <a:latin typeface="Arial"/>
                <a:ea typeface="Arial"/>
                <a:cs typeface="Arial"/>
                <a:sym typeface="Arial"/>
              </a:rPr>
              <a:t>Математичний</a:t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0"/>
          <p:cNvSpPr/>
          <p:nvPr/>
        </p:nvSpPr>
        <p:spPr>
          <a:xfrm>
            <a:off x="1178651" y="2954456"/>
            <a:ext cx="1535100" cy="1535100"/>
          </a:xfrm>
          <a:prstGeom prst="ellipse">
            <a:avLst/>
          </a:prstGeom>
          <a:noFill/>
          <a:ln cap="flat" cmpd="sng" w="28575">
            <a:solidFill>
              <a:srgbClr val="0F7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0"/>
          <p:cNvSpPr/>
          <p:nvPr/>
        </p:nvSpPr>
        <p:spPr>
          <a:xfrm>
            <a:off x="2146964" y="2915783"/>
            <a:ext cx="259800" cy="259800"/>
          </a:xfrm>
          <a:prstGeom prst="ellipse">
            <a:avLst/>
          </a:prstGeom>
          <a:solidFill>
            <a:srgbClr val="0F70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6" name="Google Shape;286;p30"/>
          <p:cNvCxnSpPr>
            <a:stCxn id="282" idx="5"/>
            <a:endCxn id="276" idx="2"/>
          </p:cNvCxnSpPr>
          <p:nvPr/>
        </p:nvCxnSpPr>
        <p:spPr>
          <a:xfrm flipH="1" rot="10800000">
            <a:off x="5909763" y="2877232"/>
            <a:ext cx="724200" cy="113400"/>
          </a:xfrm>
          <a:prstGeom prst="straightConnector1">
            <a:avLst/>
          </a:prstGeom>
          <a:noFill/>
          <a:ln cap="flat" cmpd="sng" w="28575">
            <a:solidFill>
              <a:srgbClr val="0F70FF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287" name="Google Shape;287;p30"/>
          <p:cNvCxnSpPr>
            <a:stCxn id="276" idx="5"/>
            <a:endCxn id="277" idx="1"/>
          </p:cNvCxnSpPr>
          <p:nvPr/>
        </p:nvCxnSpPr>
        <p:spPr>
          <a:xfrm>
            <a:off x="6713107" y="2909969"/>
            <a:ext cx="378900" cy="595800"/>
          </a:xfrm>
          <a:prstGeom prst="straightConnector1">
            <a:avLst/>
          </a:prstGeom>
          <a:noFill/>
          <a:ln cap="flat" cmpd="sng" w="28575">
            <a:solidFill>
              <a:srgbClr val="0F70FF"/>
            </a:solidFill>
            <a:prstDash val="lgDash"/>
            <a:round/>
            <a:headEnd len="sm" w="sm" type="none"/>
            <a:tailEnd len="sm" w="sm" type="none"/>
          </a:ln>
        </p:spPr>
      </p:cxnSp>
      <p:cxnSp>
        <p:nvCxnSpPr>
          <p:cNvPr id="288" name="Google Shape;288;p30"/>
          <p:cNvCxnSpPr>
            <a:stCxn id="277" idx="3"/>
            <a:endCxn id="278" idx="7"/>
          </p:cNvCxnSpPr>
          <p:nvPr/>
        </p:nvCxnSpPr>
        <p:spPr>
          <a:xfrm flipH="1">
            <a:off x="6924646" y="3571282"/>
            <a:ext cx="167400" cy="501900"/>
          </a:xfrm>
          <a:prstGeom prst="straightConnector1">
            <a:avLst/>
          </a:prstGeom>
          <a:noFill/>
          <a:ln cap="flat" cmpd="sng" w="28575">
            <a:solidFill>
              <a:srgbClr val="0F70FF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89" name="Google Shape;289;p30"/>
          <p:cNvSpPr txBox="1"/>
          <p:nvPr/>
        </p:nvSpPr>
        <p:spPr>
          <a:xfrm>
            <a:off x="2485908" y="2717641"/>
            <a:ext cx="1260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Математика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850" y="1780049"/>
            <a:ext cx="3446999" cy="72902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0"/>
          <p:cNvSpPr txBox="1"/>
          <p:nvPr/>
        </p:nvSpPr>
        <p:spPr>
          <a:xfrm>
            <a:off x="604203" y="1853360"/>
            <a:ext cx="3491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8FF"/>
              </a:buClr>
              <a:buSzPts val="2300"/>
              <a:buFont typeface="Arial"/>
              <a:buNone/>
            </a:pPr>
            <a:r>
              <a:rPr b="1" i="0" lang="uk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Моногалузевий профіль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5100" y="1458165"/>
            <a:ext cx="4270577" cy="6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0"/>
          <p:cNvSpPr txBox="1"/>
          <p:nvPr/>
        </p:nvSpPr>
        <p:spPr>
          <a:xfrm>
            <a:off x="4573432" y="1526726"/>
            <a:ext cx="4412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48FF"/>
              </a:buClr>
              <a:buSzPts val="2300"/>
              <a:buFont typeface="Arial"/>
              <a:buNone/>
            </a:pPr>
            <a:r>
              <a:rPr b="1" i="0" lang="uk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Кількагалузевий профіль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4" name="Google Shape;294;p30"/>
          <p:cNvCxnSpPr/>
          <p:nvPr/>
        </p:nvCxnSpPr>
        <p:spPr>
          <a:xfrm>
            <a:off x="5909763" y="2990632"/>
            <a:ext cx="949200" cy="1082700"/>
          </a:xfrm>
          <a:prstGeom prst="straightConnector1">
            <a:avLst/>
          </a:prstGeom>
          <a:noFill/>
          <a:ln cap="flat" cmpd="sng" w="28575">
            <a:solidFill>
              <a:srgbClr val="0F70FF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95" name="Google Shape;295;p30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rgbClr val="0F7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0"/>
          <p:cNvSpPr txBox="1"/>
          <p:nvPr/>
        </p:nvSpPr>
        <p:spPr>
          <a:xfrm>
            <a:off x="168659" y="332993"/>
            <a:ext cx="620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lt1"/>
                </a:solidFill>
              </a:rPr>
              <a:t>Суть реформи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30"/>
          <p:cNvPicPr preferRelativeResize="0"/>
          <p:nvPr/>
        </p:nvPicPr>
        <p:blipFill rotWithShape="1">
          <a:blip r:embed="rId5">
            <a:alphaModFix amt="42000"/>
          </a:blip>
          <a:srcRect b="0" l="0" r="33506" t="56890"/>
          <a:stretch/>
        </p:blipFill>
        <p:spPr>
          <a:xfrm rot="9000001">
            <a:off x="4852872" y="-910364"/>
            <a:ext cx="5488736" cy="264857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0"/>
          <p:cNvSpPr txBox="1"/>
          <p:nvPr/>
        </p:nvSpPr>
        <p:spPr>
          <a:xfrm>
            <a:off x="4677139" y="2400181"/>
            <a:ext cx="17304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i="0" lang="uk" sz="1200" u="none" cap="none" strike="noStrike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Природничі науки (біологія, хімія, фізика)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1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rgbClr val="0F7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1"/>
          <p:cNvSpPr txBox="1"/>
          <p:nvPr/>
        </p:nvSpPr>
        <p:spPr>
          <a:xfrm>
            <a:off x="168659" y="332993"/>
            <a:ext cx="620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lt1"/>
                </a:solidFill>
              </a:rPr>
              <a:t>Суть реформи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31"/>
          <p:cNvPicPr preferRelativeResize="0"/>
          <p:nvPr/>
        </p:nvPicPr>
        <p:blipFill rotWithShape="1">
          <a:blip r:embed="rId3">
            <a:alphaModFix amt="42000"/>
          </a:blip>
          <a:srcRect b="0" l="0" r="33506" t="56890"/>
          <a:stretch/>
        </p:blipFill>
        <p:spPr>
          <a:xfrm rot="9000001">
            <a:off x="4852872" y="-910364"/>
            <a:ext cx="5488736" cy="264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1" title="Знімок екрана 2025-10-21 о 23.25.46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375" y="1307475"/>
            <a:ext cx="7555251" cy="3655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2"/>
          <p:cNvSpPr txBox="1"/>
          <p:nvPr/>
        </p:nvSpPr>
        <p:spPr>
          <a:xfrm>
            <a:off x="421725" y="1222325"/>
            <a:ext cx="7134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">
                <a:solidFill>
                  <a:schemeClr val="dk1"/>
                </a:solidFill>
              </a:rPr>
              <a:t>Ф</a:t>
            </a:r>
            <a:r>
              <a:rPr i="0" lang="uk" sz="1400" u="none" cap="none" strike="noStrike">
                <a:solidFill>
                  <a:schemeClr val="dk1"/>
                </a:solidFill>
              </a:rPr>
              <a:t>ормуються за результатом вибору учня / учениці</a:t>
            </a:r>
            <a:endParaRPr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">
                <a:solidFill>
                  <a:schemeClr val="dk1"/>
                </a:solidFill>
              </a:rPr>
              <a:t>Г</a:t>
            </a:r>
            <a:r>
              <a:rPr i="0" lang="uk" sz="1400" u="none" cap="none" strike="noStrike">
                <a:solidFill>
                  <a:schemeClr val="dk1"/>
                </a:solidFill>
              </a:rPr>
              <a:t>рупа = мінімум </a:t>
            </a:r>
            <a:r>
              <a:rPr b="1" i="0" lang="uk" sz="1400" u="none" cap="none" strike="noStrike">
                <a:solidFill>
                  <a:schemeClr val="dk1"/>
                </a:solidFill>
              </a:rPr>
              <a:t>8 учнів / учениць</a:t>
            </a:r>
            <a:endParaRPr b="1">
              <a:solidFill>
                <a:schemeClr val="dk1"/>
              </a:solidFill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i="0" lang="uk" sz="1400" u="none" cap="none" strike="noStrike">
                <a:solidFill>
                  <a:schemeClr val="dk1"/>
                </a:solidFill>
              </a:rPr>
              <a:t>Поділ </a:t>
            </a:r>
            <a:r>
              <a:rPr b="1" i="0" lang="uk" sz="1400" u="none" cap="none" strike="noStrike">
                <a:solidFill>
                  <a:schemeClr val="dk1"/>
                </a:solidFill>
              </a:rPr>
              <a:t>від 16 осіб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312" name="Google Shape;312;p32"/>
          <p:cNvSpPr/>
          <p:nvPr/>
        </p:nvSpPr>
        <p:spPr>
          <a:xfrm>
            <a:off x="421725" y="2577285"/>
            <a:ext cx="2460300" cy="1127700"/>
          </a:xfrm>
          <a:prstGeom prst="roundRect">
            <a:avLst>
              <a:gd fmla="val 10138" name="adj"/>
            </a:avLst>
          </a:prstGeom>
          <a:solidFill>
            <a:srgbClr val="F9F05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2"/>
          <p:cNvSpPr txBox="1"/>
          <p:nvPr/>
        </p:nvSpPr>
        <p:spPr>
          <a:xfrm>
            <a:off x="878914" y="2956475"/>
            <a:ext cx="154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800" u="none" cap="none" strike="noStrike">
                <a:solidFill>
                  <a:srgbClr val="0F70FF"/>
                </a:solidFill>
                <a:latin typeface="Arial"/>
                <a:ea typeface="Arial"/>
                <a:cs typeface="Arial"/>
                <a:sym typeface="Arial"/>
              </a:rPr>
              <a:t>Сашко 10-Б</a:t>
            </a:r>
            <a:endParaRPr>
              <a:solidFill>
                <a:srgbClr val="0F70FF"/>
              </a:solidFill>
            </a:endParaRPr>
          </a:p>
        </p:txBody>
      </p:sp>
      <p:sp>
        <p:nvSpPr>
          <p:cNvPr id="314" name="Google Shape;314;p32"/>
          <p:cNvSpPr/>
          <p:nvPr/>
        </p:nvSpPr>
        <p:spPr>
          <a:xfrm>
            <a:off x="1651800" y="3607808"/>
            <a:ext cx="2460300" cy="1127700"/>
          </a:xfrm>
          <a:prstGeom prst="roundRect">
            <a:avLst>
              <a:gd fmla="val 10138" name="adj"/>
            </a:avLst>
          </a:prstGeom>
          <a:solidFill>
            <a:srgbClr val="FFB5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2"/>
          <p:cNvSpPr txBox="1"/>
          <p:nvPr/>
        </p:nvSpPr>
        <p:spPr>
          <a:xfrm>
            <a:off x="2108999" y="3987015"/>
            <a:ext cx="154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800" u="none" cap="none" strike="noStrike">
                <a:solidFill>
                  <a:srgbClr val="0F70FF"/>
                </a:solidFill>
                <a:latin typeface="Arial"/>
                <a:ea typeface="Arial"/>
                <a:cs typeface="Arial"/>
                <a:sym typeface="Arial"/>
              </a:rPr>
              <a:t>Таня 10-В</a:t>
            </a:r>
            <a:endParaRPr>
              <a:solidFill>
                <a:srgbClr val="0F70FF"/>
              </a:solidFill>
            </a:endParaRPr>
          </a:p>
        </p:txBody>
      </p:sp>
      <p:sp>
        <p:nvSpPr>
          <p:cNvPr id="316" name="Google Shape;316;p32"/>
          <p:cNvSpPr txBox="1"/>
          <p:nvPr/>
        </p:nvSpPr>
        <p:spPr>
          <a:xfrm>
            <a:off x="591368" y="2115343"/>
            <a:ext cx="2121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400" u="none" cap="none" strike="noStrike">
                <a:solidFill>
                  <a:srgbClr val="1558FF"/>
                </a:solidFill>
                <a:latin typeface="Arial"/>
                <a:ea typeface="Arial"/>
                <a:cs typeface="Arial"/>
                <a:sym typeface="Arial"/>
              </a:rPr>
              <a:t>Історія та математика</a:t>
            </a:r>
            <a:endParaRPr b="1" i="0" sz="1400" u="none" cap="none" strike="noStrike">
              <a:solidFill>
                <a:srgbClr val="1558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2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rgbClr val="0F7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2"/>
          <p:cNvSpPr txBox="1"/>
          <p:nvPr/>
        </p:nvSpPr>
        <p:spPr>
          <a:xfrm>
            <a:off x="168650" y="333000"/>
            <a:ext cx="743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lt1"/>
                </a:solidFill>
              </a:rPr>
              <a:t>Суть реформи. Навчання в міжкласних групах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2"/>
          <p:cNvSpPr/>
          <p:nvPr/>
        </p:nvSpPr>
        <p:spPr>
          <a:xfrm>
            <a:off x="6180250" y="3607808"/>
            <a:ext cx="2460300" cy="1127700"/>
          </a:xfrm>
          <a:prstGeom prst="roundRect">
            <a:avLst>
              <a:gd fmla="val 10138" name="adj"/>
            </a:avLst>
          </a:prstGeom>
          <a:solidFill>
            <a:srgbClr val="85FF2A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2"/>
          <p:cNvSpPr txBox="1"/>
          <p:nvPr/>
        </p:nvSpPr>
        <p:spPr>
          <a:xfrm>
            <a:off x="6637457" y="3987015"/>
            <a:ext cx="154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800" u="none" cap="none" strike="noStrike">
                <a:solidFill>
                  <a:srgbClr val="0F70FF"/>
                </a:solidFill>
                <a:latin typeface="Arial"/>
                <a:ea typeface="Arial"/>
                <a:cs typeface="Arial"/>
                <a:sym typeface="Arial"/>
              </a:rPr>
              <a:t>Олег 10-А</a:t>
            </a:r>
            <a:endParaRPr b="1" i="0" sz="1800" u="none" cap="none" strike="noStrike">
              <a:solidFill>
                <a:srgbClr val="0F7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32"/>
          <p:cNvPicPr preferRelativeResize="0"/>
          <p:nvPr/>
        </p:nvPicPr>
        <p:blipFill rotWithShape="1">
          <a:blip r:embed="rId3">
            <a:alphaModFix amt="42000"/>
          </a:blip>
          <a:srcRect b="0" l="0" r="33506" t="56890"/>
          <a:stretch/>
        </p:blipFill>
        <p:spPr>
          <a:xfrm rot="9000001">
            <a:off x="4852872" y="-910364"/>
            <a:ext cx="5488736" cy="2648576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2"/>
          <p:cNvSpPr txBox="1"/>
          <p:nvPr/>
        </p:nvSpPr>
        <p:spPr>
          <a:xfrm>
            <a:off x="5498872" y="2115340"/>
            <a:ext cx="1362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400" u="none" cap="none" strike="noStrike">
                <a:solidFill>
                  <a:srgbClr val="1558FF"/>
                </a:solidFill>
                <a:latin typeface="Arial"/>
                <a:ea typeface="Arial"/>
                <a:cs typeface="Arial"/>
                <a:sym typeface="Arial"/>
              </a:rPr>
              <a:t>Фізика і хімія</a:t>
            </a:r>
            <a:endParaRPr b="1" i="0" sz="1400" u="none" cap="none" strike="noStrike">
              <a:solidFill>
                <a:srgbClr val="1558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2"/>
          <p:cNvSpPr/>
          <p:nvPr/>
        </p:nvSpPr>
        <p:spPr>
          <a:xfrm>
            <a:off x="4950175" y="2577285"/>
            <a:ext cx="2460300" cy="1127700"/>
          </a:xfrm>
          <a:prstGeom prst="roundRect">
            <a:avLst>
              <a:gd fmla="val 10138" name="adj"/>
            </a:avLst>
          </a:prstGeom>
          <a:solidFill>
            <a:srgbClr val="F9F05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2"/>
          <p:cNvSpPr txBox="1"/>
          <p:nvPr/>
        </p:nvSpPr>
        <p:spPr>
          <a:xfrm>
            <a:off x="5407372" y="2956475"/>
            <a:ext cx="1545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800" u="none" cap="none" strike="noStrike">
                <a:solidFill>
                  <a:srgbClr val="0F70FF"/>
                </a:solidFill>
                <a:latin typeface="Arial"/>
                <a:ea typeface="Arial"/>
                <a:cs typeface="Arial"/>
                <a:sym typeface="Arial"/>
              </a:rPr>
              <a:t>Настя 10-Б</a:t>
            </a:r>
            <a:endParaRPr>
              <a:solidFill>
                <a:srgbClr val="0F70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мебель, в помещении, стул, стена&#10;&#10;Содержимое, созданное искусственным интеллектом, может быть неверным." id="329" name="Google Shape;329;p33"/>
          <p:cNvPicPr preferRelativeResize="0"/>
          <p:nvPr/>
        </p:nvPicPr>
        <p:blipFill rotWithShape="1">
          <a:blip r:embed="rId3">
            <a:alphaModFix/>
          </a:blip>
          <a:srcRect b="0" l="0" r="1526" t="0"/>
          <a:stretch/>
        </p:blipFill>
        <p:spPr>
          <a:xfrm>
            <a:off x="0" y="1175975"/>
            <a:ext cx="4612876" cy="356912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3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rgbClr val="0F7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3"/>
          <p:cNvSpPr txBox="1"/>
          <p:nvPr/>
        </p:nvSpPr>
        <p:spPr>
          <a:xfrm>
            <a:off x="168650" y="333000"/>
            <a:ext cx="743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lt1"/>
                </a:solidFill>
              </a:rPr>
              <a:t>Суть реформи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p33"/>
          <p:cNvPicPr preferRelativeResize="0"/>
          <p:nvPr/>
        </p:nvPicPr>
        <p:blipFill rotWithShape="1">
          <a:blip r:embed="rId4">
            <a:alphaModFix amt="42000"/>
          </a:blip>
          <a:srcRect b="0" l="0" r="33506" t="56890"/>
          <a:stretch/>
        </p:blipFill>
        <p:spPr>
          <a:xfrm rot="9000001">
            <a:off x="4852872" y="-910364"/>
            <a:ext cx="5488736" cy="2648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в помещении, мебель, стена, стул&#10;&#10;Содержимое, созданное искусственным интеллектом, может быть неверным." id="333" name="Google Shape;333;p33"/>
          <p:cNvPicPr preferRelativeResize="0"/>
          <p:nvPr/>
        </p:nvPicPr>
        <p:blipFill rotWithShape="1">
          <a:blip r:embed="rId5">
            <a:alphaModFix/>
          </a:blip>
          <a:srcRect b="0" l="0" r="4634" t="0"/>
          <a:stretch/>
        </p:blipFill>
        <p:spPr>
          <a:xfrm>
            <a:off x="4676625" y="1175950"/>
            <a:ext cx="4467377" cy="356917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3"/>
          <p:cNvSpPr txBox="1"/>
          <p:nvPr/>
        </p:nvSpPr>
        <p:spPr>
          <a:xfrm>
            <a:off x="0" y="4793375"/>
            <a:ext cx="263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</a:rPr>
              <a:t>Кабінет української мови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335" name="Google Shape;335;p33"/>
          <p:cNvSpPr txBox="1"/>
          <p:nvPr/>
        </p:nvSpPr>
        <p:spPr>
          <a:xfrm>
            <a:off x="4676625" y="4793375"/>
            <a:ext cx="263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</a:rPr>
              <a:t>Кабінет історії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Изображение выглядит как мебель, в помещении, стул, стена&#10;&#10;Содержимое, созданное искусственным интеллектом, может быть неверным." id="340" name="Google Shape;340;p34"/>
          <p:cNvPicPr preferRelativeResize="0"/>
          <p:nvPr/>
        </p:nvPicPr>
        <p:blipFill rotWithShape="1">
          <a:blip r:embed="rId3">
            <a:alphaModFix/>
          </a:blip>
          <a:srcRect b="0" l="0" r="1526" t="0"/>
          <a:stretch/>
        </p:blipFill>
        <p:spPr>
          <a:xfrm>
            <a:off x="0" y="1175975"/>
            <a:ext cx="4612876" cy="3569124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4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rgbClr val="0F7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4"/>
          <p:cNvSpPr txBox="1"/>
          <p:nvPr/>
        </p:nvSpPr>
        <p:spPr>
          <a:xfrm>
            <a:off x="168650" y="333000"/>
            <a:ext cx="743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lt1"/>
                </a:solidFill>
              </a:rPr>
              <a:t>Суть реформи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3" name="Google Shape;343;p34"/>
          <p:cNvPicPr preferRelativeResize="0"/>
          <p:nvPr/>
        </p:nvPicPr>
        <p:blipFill rotWithShape="1">
          <a:blip r:embed="rId4">
            <a:alphaModFix amt="42000"/>
          </a:blip>
          <a:srcRect b="0" l="0" r="33506" t="56890"/>
          <a:stretch/>
        </p:blipFill>
        <p:spPr>
          <a:xfrm rot="9000001">
            <a:off x="4852872" y="-910364"/>
            <a:ext cx="5488736" cy="2648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в помещении, мебель, стена, стул&#10;&#10;Содержимое, созданное искусственным интеллектом, может быть неверным." id="344" name="Google Shape;344;p34"/>
          <p:cNvPicPr preferRelativeResize="0"/>
          <p:nvPr/>
        </p:nvPicPr>
        <p:blipFill rotWithShape="1">
          <a:blip r:embed="rId5">
            <a:alphaModFix/>
          </a:blip>
          <a:srcRect b="0" l="0" r="4634" t="0"/>
          <a:stretch/>
        </p:blipFill>
        <p:spPr>
          <a:xfrm>
            <a:off x="4676625" y="1175950"/>
            <a:ext cx="4467377" cy="356917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4"/>
          <p:cNvSpPr txBox="1"/>
          <p:nvPr/>
        </p:nvSpPr>
        <p:spPr>
          <a:xfrm>
            <a:off x="0" y="4793375"/>
            <a:ext cx="263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</a:rPr>
              <a:t>Кабінет математики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346" name="Google Shape;346;p34"/>
          <p:cNvSpPr txBox="1"/>
          <p:nvPr/>
        </p:nvSpPr>
        <p:spPr>
          <a:xfrm>
            <a:off x="4676625" y="4793375"/>
            <a:ext cx="263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</a:rPr>
              <a:t>STEM-лабораторія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pic>
        <p:nvPicPr>
          <p:cNvPr descr="Изображение выглядит как в помещении, стена, стол, мебель&#10;&#10;Содержимое, созданное искусственным интеллектом, может быть неверным." id="347" name="Google Shape;347;p34"/>
          <p:cNvPicPr preferRelativeResize="0"/>
          <p:nvPr/>
        </p:nvPicPr>
        <p:blipFill rotWithShape="1">
          <a:blip r:embed="rId6">
            <a:alphaModFix/>
          </a:blip>
          <a:srcRect b="0" l="0" r="1526" t="0"/>
          <a:stretch/>
        </p:blipFill>
        <p:spPr>
          <a:xfrm>
            <a:off x="0" y="1175975"/>
            <a:ext cx="4612876" cy="356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в помещении, мебель, стул, стол&#10;&#10;Содержимое, созданное искусственным интеллектом, может быть неверным." id="348" name="Google Shape;348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676625" y="1175975"/>
            <a:ext cx="4684470" cy="3569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5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rgbClr val="0F7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5"/>
          <p:cNvSpPr txBox="1"/>
          <p:nvPr/>
        </p:nvSpPr>
        <p:spPr>
          <a:xfrm>
            <a:off x="168650" y="333000"/>
            <a:ext cx="743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lt1"/>
                </a:solidFill>
              </a:rPr>
              <a:t>Суть реформи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35"/>
          <p:cNvPicPr preferRelativeResize="0"/>
          <p:nvPr/>
        </p:nvPicPr>
        <p:blipFill rotWithShape="1">
          <a:blip r:embed="rId3">
            <a:alphaModFix amt="42000"/>
          </a:blip>
          <a:srcRect b="0" l="0" r="33506" t="56890"/>
          <a:stretch/>
        </p:blipFill>
        <p:spPr>
          <a:xfrm rot="9000001">
            <a:off x="4852872" y="-910364"/>
            <a:ext cx="5488736" cy="2648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в помещении, мебель, стена, стул&#10;&#10;Содержимое, созданное искусственным интеллектом, может быть неверным." id="356" name="Google Shape;356;p35"/>
          <p:cNvPicPr preferRelativeResize="0"/>
          <p:nvPr/>
        </p:nvPicPr>
        <p:blipFill rotWithShape="1">
          <a:blip r:embed="rId4">
            <a:alphaModFix/>
          </a:blip>
          <a:srcRect b="0" l="0" r="4634" t="0"/>
          <a:stretch/>
        </p:blipFill>
        <p:spPr>
          <a:xfrm>
            <a:off x="4676625" y="1175950"/>
            <a:ext cx="4467377" cy="356917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5"/>
          <p:cNvSpPr txBox="1"/>
          <p:nvPr/>
        </p:nvSpPr>
        <p:spPr>
          <a:xfrm>
            <a:off x="0" y="4793375"/>
            <a:ext cx="263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</a:rPr>
              <a:t>Кабінет робототехніки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358" name="Google Shape;358;p35"/>
          <p:cNvSpPr txBox="1"/>
          <p:nvPr/>
        </p:nvSpPr>
        <p:spPr>
          <a:xfrm>
            <a:off x="4676625" y="4793375"/>
            <a:ext cx="2633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</a:rPr>
              <a:t>Кабінет музики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pic>
        <p:nvPicPr>
          <p:cNvPr descr="Изображение выглядит как в помещении, стена, стол, мебель&#10;&#10;Содержимое, созданное искусственным интеллектом, может быть неверным." id="359" name="Google Shape;359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" y="1175973"/>
            <a:ext cx="4612876" cy="3514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в помещении, мебель, стул, стол&#10;&#10;Содержимое, созданное искусственным интеллектом, может быть неверным." id="360" name="Google Shape;360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76625" y="1175975"/>
            <a:ext cx="4684470" cy="356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5" title="Візуал 10 __ Кабінет робототехніки.jpg"/>
          <p:cNvPicPr preferRelativeResize="0"/>
          <p:nvPr/>
        </p:nvPicPr>
        <p:blipFill rotWithShape="1">
          <a:blip r:embed="rId7">
            <a:alphaModFix/>
          </a:blip>
          <a:srcRect b="0" l="0" r="1526" t="0"/>
          <a:stretch/>
        </p:blipFill>
        <p:spPr>
          <a:xfrm>
            <a:off x="0" y="1175975"/>
            <a:ext cx="4612875" cy="3569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в помещении, мебель, стена, стол&#10;&#10;Содержимое, созданное искусственным интеллектом, может быть неверным." id="362" name="Google Shape;362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76623" y="1175950"/>
            <a:ext cx="4684475" cy="356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018161" y="539241"/>
            <a:ext cx="3422400" cy="2008500"/>
          </a:xfrm>
          <a:prstGeom prst="roundRect">
            <a:avLst>
              <a:gd fmla="val 8764" name="adj"/>
            </a:avLst>
          </a:prstGeom>
          <a:solidFill>
            <a:srgbClr val="C12CD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8"/>
          <p:cNvSpPr/>
          <p:nvPr/>
        </p:nvSpPr>
        <p:spPr>
          <a:xfrm>
            <a:off x="4712543" y="1567491"/>
            <a:ext cx="3422400" cy="2008500"/>
          </a:xfrm>
          <a:prstGeom prst="roundRect">
            <a:avLst>
              <a:gd fmla="val 8764" name="adj"/>
            </a:avLst>
          </a:prstGeom>
          <a:solidFill>
            <a:srgbClr val="0F70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8"/>
          <p:cNvSpPr/>
          <p:nvPr/>
        </p:nvSpPr>
        <p:spPr>
          <a:xfrm>
            <a:off x="1018161" y="2731357"/>
            <a:ext cx="3422400" cy="2008500"/>
          </a:xfrm>
          <a:prstGeom prst="roundRect">
            <a:avLst>
              <a:gd fmla="val 8764" name="adj"/>
            </a:avLst>
          </a:prstGeom>
          <a:solidFill>
            <a:srgbClr val="05BF5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8"/>
          <p:cNvSpPr txBox="1"/>
          <p:nvPr/>
        </p:nvSpPr>
        <p:spPr>
          <a:xfrm>
            <a:off x="1331108" y="1220247"/>
            <a:ext cx="2882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Передумови реформи старшої школи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8"/>
          <p:cNvSpPr txBox="1"/>
          <p:nvPr/>
        </p:nvSpPr>
        <p:spPr>
          <a:xfrm>
            <a:off x="5460892" y="2387096"/>
            <a:ext cx="1925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Суть реформи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8"/>
          <p:cNvSpPr txBox="1"/>
          <p:nvPr/>
        </p:nvSpPr>
        <p:spPr>
          <a:xfrm>
            <a:off x="1288008" y="3550962"/>
            <a:ext cx="2882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Етапи впровадження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6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rgbClr val="0F7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6"/>
          <p:cNvSpPr txBox="1"/>
          <p:nvPr/>
        </p:nvSpPr>
        <p:spPr>
          <a:xfrm>
            <a:off x="168650" y="333000"/>
            <a:ext cx="743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lt1"/>
                </a:solidFill>
              </a:rPr>
              <a:t>Суть реформи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36"/>
          <p:cNvPicPr preferRelativeResize="0"/>
          <p:nvPr/>
        </p:nvPicPr>
        <p:blipFill rotWithShape="1">
          <a:blip r:embed="rId3">
            <a:alphaModFix amt="42000"/>
          </a:blip>
          <a:srcRect b="0" l="0" r="33506" t="56890"/>
          <a:stretch/>
        </p:blipFill>
        <p:spPr>
          <a:xfrm rot="9000001">
            <a:off x="4852872" y="-910364"/>
            <a:ext cx="5488736" cy="2648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в помещении, мебель, стена, стул&#10;&#10;Содержимое, созданное искусственным интеллектом, может быть неверным." id="370" name="Google Shape;370;p36"/>
          <p:cNvPicPr preferRelativeResize="0"/>
          <p:nvPr/>
        </p:nvPicPr>
        <p:blipFill rotWithShape="1">
          <a:blip r:embed="rId4">
            <a:alphaModFix/>
          </a:blip>
          <a:srcRect b="0" l="0" r="4634" t="0"/>
          <a:stretch/>
        </p:blipFill>
        <p:spPr>
          <a:xfrm>
            <a:off x="4676625" y="1175950"/>
            <a:ext cx="4467377" cy="3569176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6"/>
          <p:cNvSpPr txBox="1"/>
          <p:nvPr/>
        </p:nvSpPr>
        <p:spPr>
          <a:xfrm>
            <a:off x="0" y="4793375"/>
            <a:ext cx="3716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</a:rPr>
              <a:t>Кабінет образотворчого мистецтва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372" name="Google Shape;372;p36"/>
          <p:cNvSpPr txBox="1"/>
          <p:nvPr/>
        </p:nvSpPr>
        <p:spPr>
          <a:xfrm>
            <a:off x="4676625" y="4793375"/>
            <a:ext cx="3228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</a:rPr>
              <a:t>Кабінет фотографії, кіно, театру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pic>
        <p:nvPicPr>
          <p:cNvPr descr="Изображение выглядит как в помещении, стена, стол, мебель&#10;&#10;Содержимое, созданное искусственным интеллектом, может быть неверным." id="373" name="Google Shape;373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" y="1175973"/>
            <a:ext cx="4612876" cy="3514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в помещении, мебель, стул, стол&#10;&#10;Содержимое, созданное искусственным интеллектом, может быть неверным." id="374" name="Google Shape;374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76625" y="1175975"/>
            <a:ext cx="4684470" cy="356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6" title="Візуал 10 __ Кабінет робототехніки.jpg"/>
          <p:cNvPicPr preferRelativeResize="0"/>
          <p:nvPr/>
        </p:nvPicPr>
        <p:blipFill rotWithShape="1">
          <a:blip r:embed="rId7">
            <a:alphaModFix/>
          </a:blip>
          <a:srcRect b="0" l="0" r="1526" t="0"/>
          <a:stretch/>
        </p:blipFill>
        <p:spPr>
          <a:xfrm>
            <a:off x="0" y="1175975"/>
            <a:ext cx="4612875" cy="3569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в помещении, мебель, стена, стол&#10;&#10;Содержимое, созданное искусственным интеллектом, может быть неверным." id="376" name="Google Shape;376;p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76623" y="1175950"/>
            <a:ext cx="4684475" cy="3569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в помещении, мебель, стул, стена&#10;&#10;Содержимое, созданное искусственным интеллектом, может быть неверным." id="377" name="Google Shape;377;p36"/>
          <p:cNvPicPr preferRelativeResize="0"/>
          <p:nvPr/>
        </p:nvPicPr>
        <p:blipFill rotWithShape="1">
          <a:blip r:embed="rId9">
            <a:alphaModFix/>
          </a:blip>
          <a:srcRect b="0" l="0" r="1526" t="0"/>
          <a:stretch/>
        </p:blipFill>
        <p:spPr>
          <a:xfrm>
            <a:off x="0" y="1175950"/>
            <a:ext cx="4612876" cy="356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в помещении, стена, комната, книга&#10;&#10;Содержимое, созданное искусственным интеллектом, может быть неверным." id="378" name="Google Shape;378;p3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55203" y="1175953"/>
            <a:ext cx="4684475" cy="3569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rgbClr val="0F7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37"/>
          <p:cNvSpPr txBox="1"/>
          <p:nvPr/>
        </p:nvSpPr>
        <p:spPr>
          <a:xfrm>
            <a:off x="168650" y="333000"/>
            <a:ext cx="743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lt1"/>
                </a:solidFill>
              </a:rPr>
              <a:t>Суть реформи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5" name="Google Shape;385;p37"/>
          <p:cNvPicPr preferRelativeResize="0"/>
          <p:nvPr/>
        </p:nvPicPr>
        <p:blipFill rotWithShape="1">
          <a:blip r:embed="rId3">
            <a:alphaModFix amt="42000"/>
          </a:blip>
          <a:srcRect b="0" l="0" r="33506" t="56890"/>
          <a:stretch/>
        </p:blipFill>
        <p:spPr>
          <a:xfrm rot="9000001">
            <a:off x="4852872" y="-910364"/>
            <a:ext cx="5488736" cy="26485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в помещении, мебель, стена, стул&#10;&#10;Содержимое, созданное искусственным интеллектом, может быть неверным." id="386" name="Google Shape;386;p37"/>
          <p:cNvPicPr preferRelativeResize="0"/>
          <p:nvPr/>
        </p:nvPicPr>
        <p:blipFill rotWithShape="1">
          <a:blip r:embed="rId4">
            <a:alphaModFix/>
          </a:blip>
          <a:srcRect b="0" l="0" r="4634" t="0"/>
          <a:stretch/>
        </p:blipFill>
        <p:spPr>
          <a:xfrm>
            <a:off x="4676625" y="1175950"/>
            <a:ext cx="4467377" cy="3569176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7"/>
          <p:cNvSpPr txBox="1"/>
          <p:nvPr/>
        </p:nvSpPr>
        <p:spPr>
          <a:xfrm>
            <a:off x="0" y="4793375"/>
            <a:ext cx="3716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</a:rPr>
              <a:t>Лабораторія фізики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388" name="Google Shape;388;p37"/>
          <p:cNvSpPr txBox="1"/>
          <p:nvPr/>
        </p:nvSpPr>
        <p:spPr>
          <a:xfrm>
            <a:off x="4676625" y="4793375"/>
            <a:ext cx="3228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</a:rPr>
              <a:t>Клас біології</a:t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pic>
        <p:nvPicPr>
          <p:cNvPr descr="Изображение выглядит как в помещении, стена, стол, мебель&#10;&#10;Содержимое, созданное искусственным интеллектом, может быть неверным." id="389" name="Google Shape;389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" y="1175973"/>
            <a:ext cx="4612876" cy="3514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в помещении, мебель, стул, стол&#10;&#10;Содержимое, созданное искусственным интеллектом, может быть неверным." id="390" name="Google Shape;390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76625" y="1175975"/>
            <a:ext cx="4684470" cy="356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7" title="Візуал 10 __ Кабінет робототехніки.jpg"/>
          <p:cNvPicPr preferRelativeResize="0"/>
          <p:nvPr/>
        </p:nvPicPr>
        <p:blipFill rotWithShape="1">
          <a:blip r:embed="rId7">
            <a:alphaModFix/>
          </a:blip>
          <a:srcRect b="0" l="0" r="1526" t="0"/>
          <a:stretch/>
        </p:blipFill>
        <p:spPr>
          <a:xfrm>
            <a:off x="0" y="1175975"/>
            <a:ext cx="4612875" cy="3569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в помещении, мебель, стена, стол&#10;&#10;Содержимое, созданное искусственным интеллектом, может быть неверным." id="392" name="Google Shape;392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76623" y="1175950"/>
            <a:ext cx="4684475" cy="35691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в помещении, мебель, стул, стена&#10;&#10;Содержимое, созданное искусственным интеллектом, может быть неверным." id="393" name="Google Shape;393;p37"/>
          <p:cNvPicPr preferRelativeResize="0"/>
          <p:nvPr/>
        </p:nvPicPr>
        <p:blipFill rotWithShape="1">
          <a:blip r:embed="rId9">
            <a:alphaModFix/>
          </a:blip>
          <a:srcRect b="0" l="0" r="1526" t="0"/>
          <a:stretch/>
        </p:blipFill>
        <p:spPr>
          <a:xfrm>
            <a:off x="0" y="1175950"/>
            <a:ext cx="4612876" cy="356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в помещении, стена, комната, книга&#10;&#10;Содержимое, созданное искусственным интеллектом, может быть неверным." id="394" name="Google Shape;394;p3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655203" y="1175953"/>
            <a:ext cx="4684475" cy="35691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в помещении, стена, раковина, Кухонная стойка&#10;&#10;Содержимое, созданное искусственным интеллектом, может быть неверным." id="395" name="Google Shape;395;p37"/>
          <p:cNvPicPr preferRelativeResize="0"/>
          <p:nvPr/>
        </p:nvPicPr>
        <p:blipFill rotWithShape="1">
          <a:blip r:embed="rId11">
            <a:alphaModFix/>
          </a:blip>
          <a:srcRect b="0" l="0" r="1526" t="0"/>
          <a:stretch/>
        </p:blipFill>
        <p:spPr>
          <a:xfrm>
            <a:off x="0" y="1175975"/>
            <a:ext cx="4612876" cy="35690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Изображение выглядит как в помещении, дизайн интерьера, раковина, стена&#10;&#10;Содержимое, созданное искусственным интеллектом, может быть неверным." id="396" name="Google Shape;396;p3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676633" y="1175971"/>
            <a:ext cx="4684475" cy="3569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8"/>
          <p:cNvSpPr/>
          <p:nvPr/>
        </p:nvSpPr>
        <p:spPr>
          <a:xfrm>
            <a:off x="3659829" y="2314777"/>
            <a:ext cx="546053" cy="886898"/>
          </a:xfrm>
          <a:custGeom>
            <a:rect b="b" l="l" r="r" t="t"/>
            <a:pathLst>
              <a:path extrusionOk="0" h="39265" w="24175">
                <a:moveTo>
                  <a:pt x="21629" y="2403"/>
                </a:moveTo>
                <a:lnTo>
                  <a:pt x="21629" y="2953"/>
                </a:lnTo>
                <a:cubicBezTo>
                  <a:pt x="21710" y="3157"/>
                  <a:pt x="21751" y="3360"/>
                  <a:pt x="21914" y="3503"/>
                </a:cubicBezTo>
                <a:cubicBezTo>
                  <a:pt x="22077" y="3666"/>
                  <a:pt x="22281" y="3707"/>
                  <a:pt x="22281" y="3971"/>
                </a:cubicBezTo>
                <a:cubicBezTo>
                  <a:pt x="22260" y="3971"/>
                  <a:pt x="22219" y="4032"/>
                  <a:pt x="22219" y="4032"/>
                </a:cubicBezTo>
                <a:cubicBezTo>
                  <a:pt x="22097" y="4032"/>
                  <a:pt x="21181" y="4195"/>
                  <a:pt x="21201" y="4338"/>
                </a:cubicBezTo>
                <a:cubicBezTo>
                  <a:pt x="21262" y="4643"/>
                  <a:pt x="21629" y="4908"/>
                  <a:pt x="21507" y="5234"/>
                </a:cubicBezTo>
                <a:cubicBezTo>
                  <a:pt x="21425" y="5478"/>
                  <a:pt x="21038" y="5499"/>
                  <a:pt x="21038" y="5662"/>
                </a:cubicBezTo>
                <a:cubicBezTo>
                  <a:pt x="21038" y="6171"/>
                  <a:pt x="21731" y="6252"/>
                  <a:pt x="20936" y="6619"/>
                </a:cubicBezTo>
                <a:cubicBezTo>
                  <a:pt x="20346" y="6904"/>
                  <a:pt x="20427" y="7128"/>
                  <a:pt x="20672" y="7719"/>
                </a:cubicBezTo>
                <a:cubicBezTo>
                  <a:pt x="20672" y="8105"/>
                  <a:pt x="20305" y="8207"/>
                  <a:pt x="20346" y="8472"/>
                </a:cubicBezTo>
                <a:cubicBezTo>
                  <a:pt x="20407" y="8737"/>
                  <a:pt x="20712" y="8818"/>
                  <a:pt x="20896" y="8961"/>
                </a:cubicBezTo>
                <a:cubicBezTo>
                  <a:pt x="21221" y="9226"/>
                  <a:pt x="20916" y="9551"/>
                  <a:pt x="21140" y="9918"/>
                </a:cubicBezTo>
                <a:cubicBezTo>
                  <a:pt x="21384" y="10244"/>
                  <a:pt x="21405" y="10916"/>
                  <a:pt x="21629" y="11140"/>
                </a:cubicBezTo>
                <a:cubicBezTo>
                  <a:pt x="21568" y="11466"/>
                  <a:pt x="22056" y="11547"/>
                  <a:pt x="21710" y="12056"/>
                </a:cubicBezTo>
                <a:cubicBezTo>
                  <a:pt x="21446" y="12484"/>
                  <a:pt x="20916" y="12851"/>
                  <a:pt x="21670" y="13177"/>
                </a:cubicBezTo>
                <a:cubicBezTo>
                  <a:pt x="22118" y="13380"/>
                  <a:pt x="22525" y="14032"/>
                  <a:pt x="21934" y="14337"/>
                </a:cubicBezTo>
                <a:cubicBezTo>
                  <a:pt x="21914" y="14337"/>
                  <a:pt x="21853" y="14378"/>
                  <a:pt x="21812" y="14378"/>
                </a:cubicBezTo>
                <a:cubicBezTo>
                  <a:pt x="21751" y="14602"/>
                  <a:pt x="21771" y="14724"/>
                  <a:pt x="21710" y="15009"/>
                </a:cubicBezTo>
                <a:cubicBezTo>
                  <a:pt x="20835" y="15172"/>
                  <a:pt x="20977" y="14928"/>
                  <a:pt x="20733" y="15763"/>
                </a:cubicBezTo>
                <a:cubicBezTo>
                  <a:pt x="20631" y="16089"/>
                  <a:pt x="20305" y="16598"/>
                  <a:pt x="20407" y="16903"/>
                </a:cubicBezTo>
                <a:cubicBezTo>
                  <a:pt x="20529" y="17311"/>
                  <a:pt x="20977" y="17535"/>
                  <a:pt x="21079" y="17942"/>
                </a:cubicBezTo>
                <a:cubicBezTo>
                  <a:pt x="21140" y="18186"/>
                  <a:pt x="21099" y="18512"/>
                  <a:pt x="21140" y="18797"/>
                </a:cubicBezTo>
                <a:cubicBezTo>
                  <a:pt x="21221" y="19164"/>
                  <a:pt x="21588" y="19531"/>
                  <a:pt x="21710" y="19917"/>
                </a:cubicBezTo>
                <a:cubicBezTo>
                  <a:pt x="21873" y="20427"/>
                  <a:pt x="21731" y="20712"/>
                  <a:pt x="21812" y="21180"/>
                </a:cubicBezTo>
                <a:cubicBezTo>
                  <a:pt x="22016" y="21689"/>
                  <a:pt x="22484" y="22972"/>
                  <a:pt x="21588" y="22972"/>
                </a:cubicBezTo>
                <a:cubicBezTo>
                  <a:pt x="21283" y="22972"/>
                  <a:pt x="21181" y="23787"/>
                  <a:pt x="21140" y="24092"/>
                </a:cubicBezTo>
                <a:cubicBezTo>
                  <a:pt x="21079" y="24500"/>
                  <a:pt x="21364" y="24805"/>
                  <a:pt x="21262" y="25274"/>
                </a:cubicBezTo>
                <a:cubicBezTo>
                  <a:pt x="21160" y="25681"/>
                  <a:pt x="21242" y="25946"/>
                  <a:pt x="21303" y="26353"/>
                </a:cubicBezTo>
                <a:cubicBezTo>
                  <a:pt x="21384" y="26821"/>
                  <a:pt x="20753" y="27208"/>
                  <a:pt x="21201" y="27636"/>
                </a:cubicBezTo>
                <a:cubicBezTo>
                  <a:pt x="21649" y="28104"/>
                  <a:pt x="21608" y="28288"/>
                  <a:pt x="21160" y="28736"/>
                </a:cubicBezTo>
                <a:cubicBezTo>
                  <a:pt x="20835" y="29062"/>
                  <a:pt x="21181" y="29204"/>
                  <a:pt x="21323" y="29489"/>
                </a:cubicBezTo>
                <a:cubicBezTo>
                  <a:pt x="21425" y="29713"/>
                  <a:pt x="21181" y="30080"/>
                  <a:pt x="21242" y="30345"/>
                </a:cubicBezTo>
                <a:cubicBezTo>
                  <a:pt x="21283" y="30548"/>
                  <a:pt x="21466" y="30732"/>
                  <a:pt x="21486" y="30956"/>
                </a:cubicBezTo>
                <a:cubicBezTo>
                  <a:pt x="21527" y="31220"/>
                  <a:pt x="21466" y="31444"/>
                  <a:pt x="21446" y="31709"/>
                </a:cubicBezTo>
                <a:cubicBezTo>
                  <a:pt x="21446" y="32137"/>
                  <a:pt x="22016" y="32239"/>
                  <a:pt x="21710" y="32646"/>
                </a:cubicBezTo>
                <a:cubicBezTo>
                  <a:pt x="21221" y="33318"/>
                  <a:pt x="21873" y="33420"/>
                  <a:pt x="21873" y="34092"/>
                </a:cubicBezTo>
                <a:cubicBezTo>
                  <a:pt x="21873" y="34744"/>
                  <a:pt x="21242" y="35069"/>
                  <a:pt x="22016" y="35477"/>
                </a:cubicBezTo>
                <a:cubicBezTo>
                  <a:pt x="22647" y="35538"/>
                  <a:pt x="22260" y="36128"/>
                  <a:pt x="22606" y="36128"/>
                </a:cubicBezTo>
                <a:cubicBezTo>
                  <a:pt x="22973" y="36128"/>
                  <a:pt x="23014" y="36271"/>
                  <a:pt x="22932" y="36576"/>
                </a:cubicBezTo>
                <a:cubicBezTo>
                  <a:pt x="22729" y="37208"/>
                  <a:pt x="23421" y="36882"/>
                  <a:pt x="23462" y="37249"/>
                </a:cubicBezTo>
                <a:cubicBezTo>
                  <a:pt x="23482" y="37473"/>
                  <a:pt x="23360" y="37676"/>
                  <a:pt x="23360" y="37900"/>
                </a:cubicBezTo>
                <a:cubicBezTo>
                  <a:pt x="23360" y="38246"/>
                  <a:pt x="23523" y="38104"/>
                  <a:pt x="23726" y="38104"/>
                </a:cubicBezTo>
                <a:lnTo>
                  <a:pt x="24175" y="38348"/>
                </a:lnTo>
                <a:lnTo>
                  <a:pt x="24175" y="38348"/>
                </a:lnTo>
                <a:cubicBezTo>
                  <a:pt x="23930" y="38756"/>
                  <a:pt x="23441" y="39265"/>
                  <a:pt x="22932" y="39143"/>
                </a:cubicBezTo>
                <a:cubicBezTo>
                  <a:pt x="22403" y="39041"/>
                  <a:pt x="22464" y="38246"/>
                  <a:pt x="21812" y="38511"/>
                </a:cubicBezTo>
                <a:cubicBezTo>
                  <a:pt x="21344" y="38695"/>
                  <a:pt x="20957" y="38898"/>
                  <a:pt x="20672" y="38308"/>
                </a:cubicBezTo>
                <a:cubicBezTo>
                  <a:pt x="20448" y="37860"/>
                  <a:pt x="20692" y="37025"/>
                  <a:pt x="20142" y="36780"/>
                </a:cubicBezTo>
                <a:cubicBezTo>
                  <a:pt x="19694" y="36576"/>
                  <a:pt x="19755" y="37147"/>
                  <a:pt x="19857" y="37391"/>
                </a:cubicBezTo>
                <a:cubicBezTo>
                  <a:pt x="20040" y="37839"/>
                  <a:pt x="20122" y="37900"/>
                  <a:pt x="20020" y="38369"/>
                </a:cubicBezTo>
                <a:cubicBezTo>
                  <a:pt x="19714" y="38450"/>
                  <a:pt x="19490" y="37921"/>
                  <a:pt x="19266" y="37778"/>
                </a:cubicBezTo>
                <a:cubicBezTo>
                  <a:pt x="18920" y="37289"/>
                  <a:pt x="19531" y="36393"/>
                  <a:pt x="19205" y="36251"/>
                </a:cubicBezTo>
                <a:cubicBezTo>
                  <a:pt x="18615" y="36006"/>
                  <a:pt x="18798" y="37289"/>
                  <a:pt x="18106" y="36943"/>
                </a:cubicBezTo>
                <a:cubicBezTo>
                  <a:pt x="17637" y="36699"/>
                  <a:pt x="17596" y="37228"/>
                  <a:pt x="17271" y="37228"/>
                </a:cubicBezTo>
                <a:cubicBezTo>
                  <a:pt x="17026" y="37615"/>
                  <a:pt x="16028" y="36495"/>
                  <a:pt x="15926" y="36312"/>
                </a:cubicBezTo>
                <a:cubicBezTo>
                  <a:pt x="15417" y="35538"/>
                  <a:pt x="15295" y="35355"/>
                  <a:pt x="14501" y="35945"/>
                </a:cubicBezTo>
                <a:cubicBezTo>
                  <a:pt x="14236" y="36128"/>
                  <a:pt x="13686" y="35640"/>
                  <a:pt x="13523" y="35456"/>
                </a:cubicBezTo>
                <a:lnTo>
                  <a:pt x="13523" y="35456"/>
                </a:lnTo>
                <a:lnTo>
                  <a:pt x="13462" y="34927"/>
                </a:lnTo>
                <a:cubicBezTo>
                  <a:pt x="13299" y="34723"/>
                  <a:pt x="12892" y="34540"/>
                  <a:pt x="12831" y="34458"/>
                </a:cubicBezTo>
                <a:cubicBezTo>
                  <a:pt x="12668" y="34153"/>
                  <a:pt x="13116" y="33929"/>
                  <a:pt x="12810" y="33583"/>
                </a:cubicBezTo>
                <a:cubicBezTo>
                  <a:pt x="12342" y="33074"/>
                  <a:pt x="11100" y="32666"/>
                  <a:pt x="10835" y="32218"/>
                </a:cubicBezTo>
                <a:cubicBezTo>
                  <a:pt x="10754" y="32096"/>
                  <a:pt x="10570" y="30548"/>
                  <a:pt x="10244" y="31607"/>
                </a:cubicBezTo>
                <a:cubicBezTo>
                  <a:pt x="10102" y="32055"/>
                  <a:pt x="9756" y="31729"/>
                  <a:pt x="9491" y="31628"/>
                </a:cubicBezTo>
                <a:cubicBezTo>
                  <a:pt x="9043" y="31444"/>
                  <a:pt x="9104" y="31954"/>
                  <a:pt x="8798" y="32035"/>
                </a:cubicBezTo>
                <a:cubicBezTo>
                  <a:pt x="8473" y="32116"/>
                  <a:pt x="8228" y="31648"/>
                  <a:pt x="7963" y="31546"/>
                </a:cubicBezTo>
                <a:cubicBezTo>
                  <a:pt x="7577" y="31404"/>
                  <a:pt x="7169" y="31954"/>
                  <a:pt x="7210" y="31241"/>
                </a:cubicBezTo>
                <a:cubicBezTo>
                  <a:pt x="7230" y="30874"/>
                  <a:pt x="7801" y="29876"/>
                  <a:pt x="7169" y="30039"/>
                </a:cubicBezTo>
                <a:cubicBezTo>
                  <a:pt x="6864" y="30141"/>
                  <a:pt x="6619" y="30548"/>
                  <a:pt x="6497" y="30915"/>
                </a:cubicBezTo>
                <a:cubicBezTo>
                  <a:pt x="6212" y="31872"/>
                  <a:pt x="5886" y="30793"/>
                  <a:pt x="5845" y="30345"/>
                </a:cubicBezTo>
                <a:cubicBezTo>
                  <a:pt x="5845" y="29998"/>
                  <a:pt x="6151" y="29673"/>
                  <a:pt x="5907" y="29367"/>
                </a:cubicBezTo>
                <a:cubicBezTo>
                  <a:pt x="5621" y="29001"/>
                  <a:pt x="5642" y="28776"/>
                  <a:pt x="5092" y="28715"/>
                </a:cubicBezTo>
                <a:cubicBezTo>
                  <a:pt x="4766" y="28695"/>
                  <a:pt x="4807" y="28430"/>
                  <a:pt x="4542" y="28308"/>
                </a:cubicBezTo>
                <a:cubicBezTo>
                  <a:pt x="4298" y="28186"/>
                  <a:pt x="3585" y="28247"/>
                  <a:pt x="3442" y="28084"/>
                </a:cubicBezTo>
                <a:cubicBezTo>
                  <a:pt x="3300" y="27921"/>
                  <a:pt x="2730" y="27229"/>
                  <a:pt x="2689" y="27045"/>
                </a:cubicBezTo>
                <a:cubicBezTo>
                  <a:pt x="2505" y="26027"/>
                  <a:pt x="3992" y="27188"/>
                  <a:pt x="3707" y="26251"/>
                </a:cubicBezTo>
                <a:cubicBezTo>
                  <a:pt x="3564" y="25742"/>
                  <a:pt x="3524" y="25762"/>
                  <a:pt x="3015" y="25620"/>
                </a:cubicBezTo>
                <a:cubicBezTo>
                  <a:pt x="2281" y="25416"/>
                  <a:pt x="2363" y="25213"/>
                  <a:pt x="1976" y="24602"/>
                </a:cubicBezTo>
                <a:cubicBezTo>
                  <a:pt x="2220" y="24357"/>
                  <a:pt x="3076" y="23665"/>
                  <a:pt x="2933" y="23319"/>
                </a:cubicBezTo>
                <a:cubicBezTo>
                  <a:pt x="2709" y="22789"/>
                  <a:pt x="1772" y="22891"/>
                  <a:pt x="1793" y="22178"/>
                </a:cubicBezTo>
                <a:cubicBezTo>
                  <a:pt x="1813" y="21771"/>
                  <a:pt x="1589" y="21506"/>
                  <a:pt x="1793" y="21119"/>
                </a:cubicBezTo>
                <a:cubicBezTo>
                  <a:pt x="2098" y="20549"/>
                  <a:pt x="1467" y="20467"/>
                  <a:pt x="1385" y="19979"/>
                </a:cubicBezTo>
                <a:cubicBezTo>
                  <a:pt x="449" y="19734"/>
                  <a:pt x="998" y="19184"/>
                  <a:pt x="571" y="18533"/>
                </a:cubicBezTo>
                <a:lnTo>
                  <a:pt x="1" y="17575"/>
                </a:lnTo>
                <a:lnTo>
                  <a:pt x="1" y="17575"/>
                </a:lnTo>
                <a:lnTo>
                  <a:pt x="41" y="16191"/>
                </a:lnTo>
                <a:cubicBezTo>
                  <a:pt x="123" y="15763"/>
                  <a:pt x="958" y="15824"/>
                  <a:pt x="1385" y="15580"/>
                </a:cubicBezTo>
                <a:cubicBezTo>
                  <a:pt x="2159" y="15132"/>
                  <a:pt x="3442" y="15030"/>
                  <a:pt x="3870" y="14236"/>
                </a:cubicBezTo>
                <a:cubicBezTo>
                  <a:pt x="4053" y="13889"/>
                  <a:pt x="4053" y="13482"/>
                  <a:pt x="4196" y="13115"/>
                </a:cubicBezTo>
                <a:cubicBezTo>
                  <a:pt x="4257" y="12932"/>
                  <a:pt x="4237" y="12688"/>
                  <a:pt x="4338" y="12525"/>
                </a:cubicBezTo>
                <a:cubicBezTo>
                  <a:pt x="4399" y="12443"/>
                  <a:pt x="4664" y="12321"/>
                  <a:pt x="4705" y="12443"/>
                </a:cubicBezTo>
                <a:cubicBezTo>
                  <a:pt x="4848" y="12443"/>
                  <a:pt x="5947" y="12403"/>
                  <a:pt x="5560" y="11975"/>
                </a:cubicBezTo>
                <a:cubicBezTo>
                  <a:pt x="5214" y="11547"/>
                  <a:pt x="5316" y="11283"/>
                  <a:pt x="5316" y="10692"/>
                </a:cubicBezTo>
                <a:cubicBezTo>
                  <a:pt x="5357" y="10305"/>
                  <a:pt x="5296" y="10488"/>
                  <a:pt x="5540" y="10325"/>
                </a:cubicBezTo>
                <a:cubicBezTo>
                  <a:pt x="5968" y="10590"/>
                  <a:pt x="5927" y="10325"/>
                  <a:pt x="6314" y="10162"/>
                </a:cubicBezTo>
                <a:cubicBezTo>
                  <a:pt x="6966" y="9918"/>
                  <a:pt x="7393" y="10672"/>
                  <a:pt x="8065" y="9979"/>
                </a:cubicBezTo>
                <a:cubicBezTo>
                  <a:pt x="8860" y="9144"/>
                  <a:pt x="9654" y="9735"/>
                  <a:pt x="9511" y="8268"/>
                </a:cubicBezTo>
                <a:cubicBezTo>
                  <a:pt x="9511" y="8187"/>
                  <a:pt x="9796" y="7495"/>
                  <a:pt x="9837" y="7291"/>
                </a:cubicBezTo>
                <a:cubicBezTo>
                  <a:pt x="9919" y="6802"/>
                  <a:pt x="9674" y="6741"/>
                  <a:pt x="9308" y="6497"/>
                </a:cubicBezTo>
                <a:lnTo>
                  <a:pt x="9063" y="6313"/>
                </a:lnTo>
                <a:lnTo>
                  <a:pt x="9063" y="6313"/>
                </a:lnTo>
                <a:cubicBezTo>
                  <a:pt x="9267" y="6069"/>
                  <a:pt x="9185" y="5682"/>
                  <a:pt x="9430" y="5438"/>
                </a:cubicBezTo>
                <a:cubicBezTo>
                  <a:pt x="9695" y="5193"/>
                  <a:pt x="10020" y="5438"/>
                  <a:pt x="10285" y="5193"/>
                </a:cubicBezTo>
                <a:cubicBezTo>
                  <a:pt x="10509" y="4969"/>
                  <a:pt x="10407" y="4725"/>
                  <a:pt x="10713" y="4542"/>
                </a:cubicBezTo>
                <a:cubicBezTo>
                  <a:pt x="11548" y="4012"/>
                  <a:pt x="10611" y="3910"/>
                  <a:pt x="10509" y="3503"/>
                </a:cubicBezTo>
                <a:cubicBezTo>
                  <a:pt x="10428" y="3116"/>
                  <a:pt x="10876" y="2586"/>
                  <a:pt x="11283" y="2688"/>
                </a:cubicBezTo>
                <a:cubicBezTo>
                  <a:pt x="11568" y="2749"/>
                  <a:pt x="11792" y="3116"/>
                  <a:pt x="12057" y="2729"/>
                </a:cubicBezTo>
                <a:cubicBezTo>
                  <a:pt x="12383" y="2261"/>
                  <a:pt x="12668" y="3014"/>
                  <a:pt x="13055" y="2933"/>
                </a:cubicBezTo>
                <a:cubicBezTo>
                  <a:pt x="13442" y="2851"/>
                  <a:pt x="13788" y="2424"/>
                  <a:pt x="14297" y="2342"/>
                </a:cubicBezTo>
                <a:cubicBezTo>
                  <a:pt x="14460" y="2037"/>
                  <a:pt x="15743" y="2159"/>
                  <a:pt x="16110" y="2159"/>
                </a:cubicBezTo>
                <a:cubicBezTo>
                  <a:pt x="16578" y="2159"/>
                  <a:pt x="17067" y="0"/>
                  <a:pt x="17943" y="815"/>
                </a:cubicBezTo>
                <a:cubicBezTo>
                  <a:pt x="18818" y="1629"/>
                  <a:pt x="18492" y="387"/>
                  <a:pt x="19348" y="794"/>
                </a:cubicBezTo>
                <a:cubicBezTo>
                  <a:pt x="19633" y="916"/>
                  <a:pt x="20264" y="1161"/>
                  <a:pt x="20549" y="998"/>
                </a:cubicBezTo>
                <a:cubicBezTo>
                  <a:pt x="20814" y="855"/>
                  <a:pt x="21099" y="367"/>
                  <a:pt x="21425" y="530"/>
                </a:cubicBezTo>
                <a:cubicBezTo>
                  <a:pt x="21955" y="754"/>
                  <a:pt x="21344" y="1140"/>
                  <a:pt x="21160" y="1405"/>
                </a:cubicBezTo>
                <a:cubicBezTo>
                  <a:pt x="20814" y="1935"/>
                  <a:pt x="21344" y="2159"/>
                  <a:pt x="21629" y="2464"/>
                </a:cubicBezTo>
                <a:lnTo>
                  <a:pt x="21629" y="2464"/>
                </a:lnTo>
                <a:close/>
              </a:path>
            </a:pathLst>
          </a:custGeom>
          <a:solidFill>
            <a:srgbClr val="54BD66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8"/>
          <p:cNvSpPr/>
          <p:nvPr/>
        </p:nvSpPr>
        <p:spPr>
          <a:xfrm>
            <a:off x="3722401" y="3112459"/>
            <a:ext cx="841836" cy="464173"/>
          </a:xfrm>
          <a:custGeom>
            <a:rect b="b" l="l" r="r" t="t"/>
            <a:pathLst>
              <a:path extrusionOk="0" h="20550" w="37270">
                <a:moveTo>
                  <a:pt x="10753" y="103"/>
                </a:moveTo>
                <a:cubicBezTo>
                  <a:pt x="10937" y="286"/>
                  <a:pt x="11486" y="775"/>
                  <a:pt x="11731" y="591"/>
                </a:cubicBezTo>
                <a:cubicBezTo>
                  <a:pt x="12545" y="1"/>
                  <a:pt x="12647" y="184"/>
                  <a:pt x="13156" y="958"/>
                </a:cubicBezTo>
                <a:cubicBezTo>
                  <a:pt x="13279" y="1141"/>
                  <a:pt x="14277" y="2261"/>
                  <a:pt x="14521" y="1874"/>
                </a:cubicBezTo>
                <a:cubicBezTo>
                  <a:pt x="14847" y="1874"/>
                  <a:pt x="14867" y="1345"/>
                  <a:pt x="15356" y="1589"/>
                </a:cubicBezTo>
                <a:cubicBezTo>
                  <a:pt x="16048" y="1936"/>
                  <a:pt x="15865" y="653"/>
                  <a:pt x="16435" y="897"/>
                </a:cubicBezTo>
                <a:cubicBezTo>
                  <a:pt x="16761" y="1039"/>
                  <a:pt x="16171" y="1936"/>
                  <a:pt x="16496" y="2424"/>
                </a:cubicBezTo>
                <a:cubicBezTo>
                  <a:pt x="16741" y="2567"/>
                  <a:pt x="16965" y="3096"/>
                  <a:pt x="17270" y="3015"/>
                </a:cubicBezTo>
                <a:cubicBezTo>
                  <a:pt x="17352" y="2547"/>
                  <a:pt x="17291" y="2485"/>
                  <a:pt x="17107" y="2037"/>
                </a:cubicBezTo>
                <a:cubicBezTo>
                  <a:pt x="16985" y="1793"/>
                  <a:pt x="16944" y="1223"/>
                  <a:pt x="17372" y="1426"/>
                </a:cubicBezTo>
                <a:cubicBezTo>
                  <a:pt x="17922" y="1691"/>
                  <a:pt x="17678" y="2526"/>
                  <a:pt x="17902" y="2954"/>
                </a:cubicBezTo>
                <a:cubicBezTo>
                  <a:pt x="18207" y="3544"/>
                  <a:pt x="18594" y="3341"/>
                  <a:pt x="19062" y="3157"/>
                </a:cubicBezTo>
                <a:cubicBezTo>
                  <a:pt x="19714" y="2893"/>
                  <a:pt x="19653" y="3687"/>
                  <a:pt x="20162" y="3789"/>
                </a:cubicBezTo>
                <a:cubicBezTo>
                  <a:pt x="20692" y="3911"/>
                  <a:pt x="21160" y="3402"/>
                  <a:pt x="21405" y="2995"/>
                </a:cubicBezTo>
                <a:lnTo>
                  <a:pt x="21405" y="2995"/>
                </a:lnTo>
                <a:cubicBezTo>
                  <a:pt x="22239" y="3035"/>
                  <a:pt x="22606" y="2852"/>
                  <a:pt x="23034" y="3707"/>
                </a:cubicBezTo>
                <a:cubicBezTo>
                  <a:pt x="23237" y="4094"/>
                  <a:pt x="23706" y="5153"/>
                  <a:pt x="24215" y="5011"/>
                </a:cubicBezTo>
                <a:cubicBezTo>
                  <a:pt x="24276" y="4766"/>
                  <a:pt x="24459" y="4766"/>
                  <a:pt x="24358" y="4420"/>
                </a:cubicBezTo>
                <a:cubicBezTo>
                  <a:pt x="24093" y="3646"/>
                  <a:pt x="24663" y="3789"/>
                  <a:pt x="25030" y="4115"/>
                </a:cubicBezTo>
                <a:cubicBezTo>
                  <a:pt x="25376" y="4400"/>
                  <a:pt x="25987" y="4216"/>
                  <a:pt x="25681" y="3728"/>
                </a:cubicBezTo>
                <a:cubicBezTo>
                  <a:pt x="25417" y="3259"/>
                  <a:pt x="25172" y="3341"/>
                  <a:pt x="24806" y="3035"/>
                </a:cubicBezTo>
                <a:cubicBezTo>
                  <a:pt x="24459" y="2750"/>
                  <a:pt x="24602" y="2343"/>
                  <a:pt x="25070" y="2567"/>
                </a:cubicBezTo>
                <a:cubicBezTo>
                  <a:pt x="25315" y="2689"/>
                  <a:pt x="26374" y="3891"/>
                  <a:pt x="26353" y="3035"/>
                </a:cubicBezTo>
                <a:cubicBezTo>
                  <a:pt x="26333" y="2791"/>
                  <a:pt x="26027" y="2567"/>
                  <a:pt x="26089" y="2282"/>
                </a:cubicBezTo>
                <a:cubicBezTo>
                  <a:pt x="26252" y="1589"/>
                  <a:pt x="26577" y="2526"/>
                  <a:pt x="26638" y="2689"/>
                </a:cubicBezTo>
                <a:cubicBezTo>
                  <a:pt x="26883" y="3544"/>
                  <a:pt x="27046" y="1488"/>
                  <a:pt x="27290" y="1569"/>
                </a:cubicBezTo>
                <a:cubicBezTo>
                  <a:pt x="27779" y="1712"/>
                  <a:pt x="27331" y="2669"/>
                  <a:pt x="28044" y="2913"/>
                </a:cubicBezTo>
                <a:cubicBezTo>
                  <a:pt x="28349" y="2730"/>
                  <a:pt x="28553" y="2913"/>
                  <a:pt x="28838" y="2506"/>
                </a:cubicBezTo>
                <a:cubicBezTo>
                  <a:pt x="29653" y="1406"/>
                  <a:pt x="31384" y="3300"/>
                  <a:pt x="31893" y="2567"/>
                </a:cubicBezTo>
                <a:cubicBezTo>
                  <a:pt x="32422" y="1834"/>
                  <a:pt x="32891" y="2628"/>
                  <a:pt x="33461" y="2485"/>
                </a:cubicBezTo>
                <a:cubicBezTo>
                  <a:pt x="33787" y="2384"/>
                  <a:pt x="33217" y="1732"/>
                  <a:pt x="33542" y="1386"/>
                </a:cubicBezTo>
                <a:cubicBezTo>
                  <a:pt x="34255" y="1569"/>
                  <a:pt x="34540" y="2078"/>
                  <a:pt x="35029" y="1345"/>
                </a:cubicBezTo>
                <a:lnTo>
                  <a:pt x="35355" y="1101"/>
                </a:lnTo>
                <a:lnTo>
                  <a:pt x="35355" y="1101"/>
                </a:lnTo>
                <a:cubicBezTo>
                  <a:pt x="35783" y="1691"/>
                  <a:pt x="36760" y="1569"/>
                  <a:pt x="36719" y="2567"/>
                </a:cubicBezTo>
                <a:cubicBezTo>
                  <a:pt x="36699" y="2893"/>
                  <a:pt x="36903" y="3117"/>
                  <a:pt x="36903" y="3463"/>
                </a:cubicBezTo>
                <a:cubicBezTo>
                  <a:pt x="36903" y="3850"/>
                  <a:pt x="37229" y="4379"/>
                  <a:pt x="37269" y="4766"/>
                </a:cubicBezTo>
                <a:lnTo>
                  <a:pt x="37269" y="4766"/>
                </a:lnTo>
                <a:lnTo>
                  <a:pt x="36699" y="5174"/>
                </a:lnTo>
                <a:cubicBezTo>
                  <a:pt x="36495" y="5377"/>
                  <a:pt x="36495" y="5846"/>
                  <a:pt x="36170" y="5846"/>
                </a:cubicBezTo>
                <a:cubicBezTo>
                  <a:pt x="35762" y="5846"/>
                  <a:pt x="35579" y="5907"/>
                  <a:pt x="35355" y="5500"/>
                </a:cubicBezTo>
                <a:cubicBezTo>
                  <a:pt x="34805" y="4522"/>
                  <a:pt x="34459" y="5520"/>
                  <a:pt x="34214" y="6029"/>
                </a:cubicBezTo>
                <a:cubicBezTo>
                  <a:pt x="34133" y="6192"/>
                  <a:pt x="34255" y="6335"/>
                  <a:pt x="34153" y="6518"/>
                </a:cubicBezTo>
                <a:cubicBezTo>
                  <a:pt x="34072" y="6620"/>
                  <a:pt x="32993" y="6579"/>
                  <a:pt x="32911" y="6457"/>
                </a:cubicBezTo>
                <a:cubicBezTo>
                  <a:pt x="32748" y="6192"/>
                  <a:pt x="32463" y="6314"/>
                  <a:pt x="32259" y="6457"/>
                </a:cubicBezTo>
                <a:cubicBezTo>
                  <a:pt x="31811" y="6783"/>
                  <a:pt x="31893" y="6538"/>
                  <a:pt x="31506" y="6335"/>
                </a:cubicBezTo>
                <a:cubicBezTo>
                  <a:pt x="31241" y="6070"/>
                  <a:pt x="31241" y="5846"/>
                  <a:pt x="31139" y="5540"/>
                </a:cubicBezTo>
                <a:cubicBezTo>
                  <a:pt x="31017" y="5174"/>
                  <a:pt x="30854" y="5581"/>
                  <a:pt x="30589" y="5520"/>
                </a:cubicBezTo>
                <a:cubicBezTo>
                  <a:pt x="30162" y="5377"/>
                  <a:pt x="30671" y="6090"/>
                  <a:pt x="30549" y="6518"/>
                </a:cubicBezTo>
                <a:cubicBezTo>
                  <a:pt x="30284" y="6518"/>
                  <a:pt x="30101" y="6579"/>
                  <a:pt x="29978" y="6823"/>
                </a:cubicBezTo>
                <a:cubicBezTo>
                  <a:pt x="29856" y="7027"/>
                  <a:pt x="29347" y="6823"/>
                  <a:pt x="29143" y="6803"/>
                </a:cubicBezTo>
                <a:cubicBezTo>
                  <a:pt x="28329" y="6742"/>
                  <a:pt x="28471" y="5662"/>
                  <a:pt x="28105" y="5662"/>
                </a:cubicBezTo>
                <a:cubicBezTo>
                  <a:pt x="27657" y="5662"/>
                  <a:pt x="27290" y="5805"/>
                  <a:pt x="26842" y="5764"/>
                </a:cubicBezTo>
                <a:cubicBezTo>
                  <a:pt x="26659" y="5744"/>
                  <a:pt x="26598" y="6049"/>
                  <a:pt x="26455" y="6009"/>
                </a:cubicBezTo>
                <a:cubicBezTo>
                  <a:pt x="26272" y="5968"/>
                  <a:pt x="25987" y="5662"/>
                  <a:pt x="25987" y="6070"/>
                </a:cubicBezTo>
                <a:cubicBezTo>
                  <a:pt x="25987" y="6538"/>
                  <a:pt x="26557" y="7231"/>
                  <a:pt x="27005" y="7251"/>
                </a:cubicBezTo>
                <a:cubicBezTo>
                  <a:pt x="27535" y="7292"/>
                  <a:pt x="27331" y="7475"/>
                  <a:pt x="27433" y="7943"/>
                </a:cubicBezTo>
                <a:cubicBezTo>
                  <a:pt x="27535" y="8412"/>
                  <a:pt x="27229" y="8615"/>
                  <a:pt x="26822" y="8371"/>
                </a:cubicBezTo>
                <a:cubicBezTo>
                  <a:pt x="26659" y="8269"/>
                  <a:pt x="25987" y="7618"/>
                  <a:pt x="25865" y="7434"/>
                </a:cubicBezTo>
                <a:cubicBezTo>
                  <a:pt x="25315" y="6579"/>
                  <a:pt x="25702" y="7434"/>
                  <a:pt x="25315" y="7801"/>
                </a:cubicBezTo>
                <a:cubicBezTo>
                  <a:pt x="25131" y="7984"/>
                  <a:pt x="24358" y="8839"/>
                  <a:pt x="24663" y="9084"/>
                </a:cubicBezTo>
                <a:lnTo>
                  <a:pt x="24663" y="9084"/>
                </a:lnTo>
                <a:lnTo>
                  <a:pt x="24215" y="9471"/>
                </a:lnTo>
                <a:lnTo>
                  <a:pt x="24011" y="9858"/>
                </a:lnTo>
                <a:cubicBezTo>
                  <a:pt x="23787" y="9960"/>
                  <a:pt x="22647" y="10265"/>
                  <a:pt x="22545" y="9939"/>
                </a:cubicBezTo>
                <a:cubicBezTo>
                  <a:pt x="22464" y="9939"/>
                  <a:pt x="22158" y="10102"/>
                  <a:pt x="22178" y="10204"/>
                </a:cubicBezTo>
                <a:cubicBezTo>
                  <a:pt x="21853" y="10326"/>
                  <a:pt x="21873" y="10326"/>
                  <a:pt x="21527" y="10550"/>
                </a:cubicBezTo>
                <a:cubicBezTo>
                  <a:pt x="21221" y="10733"/>
                  <a:pt x="20997" y="10408"/>
                  <a:pt x="20671" y="10530"/>
                </a:cubicBezTo>
                <a:cubicBezTo>
                  <a:pt x="20427" y="10632"/>
                  <a:pt x="19999" y="11792"/>
                  <a:pt x="19775" y="12118"/>
                </a:cubicBezTo>
                <a:cubicBezTo>
                  <a:pt x="19225" y="12974"/>
                  <a:pt x="18676" y="14623"/>
                  <a:pt x="17698" y="15010"/>
                </a:cubicBezTo>
                <a:cubicBezTo>
                  <a:pt x="17515" y="14786"/>
                  <a:pt x="13503" y="15397"/>
                  <a:pt x="13177" y="15642"/>
                </a:cubicBezTo>
                <a:cubicBezTo>
                  <a:pt x="12383" y="16415"/>
                  <a:pt x="11222" y="15845"/>
                  <a:pt x="10183" y="15988"/>
                </a:cubicBezTo>
                <a:lnTo>
                  <a:pt x="6273" y="16517"/>
                </a:lnTo>
                <a:cubicBezTo>
                  <a:pt x="5642" y="16599"/>
                  <a:pt x="5234" y="17149"/>
                  <a:pt x="4745" y="17088"/>
                </a:cubicBezTo>
                <a:cubicBezTo>
                  <a:pt x="4338" y="17047"/>
                  <a:pt x="4684" y="17617"/>
                  <a:pt x="4542" y="17719"/>
                </a:cubicBezTo>
                <a:cubicBezTo>
                  <a:pt x="4297" y="17922"/>
                  <a:pt x="4155" y="18065"/>
                  <a:pt x="3890" y="18350"/>
                </a:cubicBezTo>
                <a:cubicBezTo>
                  <a:pt x="3748" y="18574"/>
                  <a:pt x="3849" y="18961"/>
                  <a:pt x="3666" y="19104"/>
                </a:cubicBezTo>
                <a:cubicBezTo>
                  <a:pt x="3442" y="19287"/>
                  <a:pt x="3320" y="19206"/>
                  <a:pt x="3096" y="19552"/>
                </a:cubicBezTo>
                <a:cubicBezTo>
                  <a:pt x="2627" y="20244"/>
                  <a:pt x="2546" y="20122"/>
                  <a:pt x="1915" y="20285"/>
                </a:cubicBezTo>
                <a:cubicBezTo>
                  <a:pt x="1915" y="20489"/>
                  <a:pt x="1874" y="20550"/>
                  <a:pt x="1670" y="20448"/>
                </a:cubicBezTo>
                <a:cubicBezTo>
                  <a:pt x="1528" y="20366"/>
                  <a:pt x="1385" y="20550"/>
                  <a:pt x="1181" y="20529"/>
                </a:cubicBezTo>
                <a:cubicBezTo>
                  <a:pt x="896" y="20489"/>
                  <a:pt x="632" y="20529"/>
                  <a:pt x="367" y="20550"/>
                </a:cubicBezTo>
                <a:lnTo>
                  <a:pt x="367" y="20550"/>
                </a:lnTo>
                <a:lnTo>
                  <a:pt x="367" y="19552"/>
                </a:lnTo>
                <a:cubicBezTo>
                  <a:pt x="428" y="19002"/>
                  <a:pt x="998" y="18452"/>
                  <a:pt x="1141" y="17882"/>
                </a:cubicBezTo>
                <a:cubicBezTo>
                  <a:pt x="1243" y="17454"/>
                  <a:pt x="224" y="17169"/>
                  <a:pt x="672" y="16558"/>
                </a:cubicBezTo>
                <a:cubicBezTo>
                  <a:pt x="285" y="16028"/>
                  <a:pt x="122" y="15458"/>
                  <a:pt x="122" y="14766"/>
                </a:cubicBezTo>
                <a:cubicBezTo>
                  <a:pt x="122" y="14420"/>
                  <a:pt x="0" y="14053"/>
                  <a:pt x="326" y="13809"/>
                </a:cubicBezTo>
                <a:cubicBezTo>
                  <a:pt x="754" y="13503"/>
                  <a:pt x="998" y="13279"/>
                  <a:pt x="1141" y="12790"/>
                </a:cubicBezTo>
                <a:cubicBezTo>
                  <a:pt x="1100" y="12729"/>
                  <a:pt x="1019" y="12444"/>
                  <a:pt x="1120" y="12424"/>
                </a:cubicBezTo>
                <a:cubicBezTo>
                  <a:pt x="1161" y="12281"/>
                  <a:pt x="1874" y="12424"/>
                  <a:pt x="2016" y="11996"/>
                </a:cubicBezTo>
                <a:cubicBezTo>
                  <a:pt x="2261" y="11263"/>
                  <a:pt x="2994" y="11120"/>
                  <a:pt x="3198" y="10652"/>
                </a:cubicBezTo>
                <a:cubicBezTo>
                  <a:pt x="3870" y="9104"/>
                  <a:pt x="5336" y="6864"/>
                  <a:pt x="6965" y="6253"/>
                </a:cubicBezTo>
                <a:cubicBezTo>
                  <a:pt x="7352" y="6233"/>
                  <a:pt x="7760" y="5968"/>
                  <a:pt x="8146" y="6049"/>
                </a:cubicBezTo>
                <a:cubicBezTo>
                  <a:pt x="8432" y="6110"/>
                  <a:pt x="8574" y="6253"/>
                  <a:pt x="8819" y="6396"/>
                </a:cubicBezTo>
                <a:cubicBezTo>
                  <a:pt x="8941" y="6477"/>
                  <a:pt x="10122" y="6518"/>
                  <a:pt x="10183" y="6457"/>
                </a:cubicBezTo>
                <a:cubicBezTo>
                  <a:pt x="10387" y="6253"/>
                  <a:pt x="10122" y="5683"/>
                  <a:pt x="10040" y="5479"/>
                </a:cubicBezTo>
                <a:cubicBezTo>
                  <a:pt x="9898" y="5153"/>
                  <a:pt x="10020" y="5011"/>
                  <a:pt x="10081" y="4705"/>
                </a:cubicBezTo>
                <a:cubicBezTo>
                  <a:pt x="10183" y="4237"/>
                  <a:pt x="9816" y="3931"/>
                  <a:pt x="9939" y="3565"/>
                </a:cubicBezTo>
                <a:cubicBezTo>
                  <a:pt x="10061" y="3076"/>
                  <a:pt x="9715" y="2628"/>
                  <a:pt x="9898" y="2180"/>
                </a:cubicBezTo>
                <a:cubicBezTo>
                  <a:pt x="9959" y="1773"/>
                  <a:pt x="9592" y="1488"/>
                  <a:pt x="9918" y="1141"/>
                </a:cubicBezTo>
                <a:cubicBezTo>
                  <a:pt x="10203" y="836"/>
                  <a:pt x="10040" y="408"/>
                  <a:pt x="10407" y="143"/>
                </a:cubicBezTo>
                <a:lnTo>
                  <a:pt x="10753" y="123"/>
                </a:lnTo>
                <a:lnTo>
                  <a:pt x="10753" y="123"/>
                </a:lnTo>
                <a:close/>
              </a:path>
            </a:pathLst>
          </a:custGeom>
          <a:solidFill>
            <a:srgbClr val="54BD66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38"/>
          <p:cNvSpPr/>
          <p:nvPr/>
        </p:nvSpPr>
        <p:spPr>
          <a:xfrm>
            <a:off x="2825777" y="2910040"/>
            <a:ext cx="808271" cy="587456"/>
          </a:xfrm>
          <a:custGeom>
            <a:rect b="b" l="l" r="r" t="t"/>
            <a:pathLst>
              <a:path extrusionOk="0" h="26008" w="35784">
                <a:moveTo>
                  <a:pt x="20061" y="8005"/>
                </a:moveTo>
                <a:lnTo>
                  <a:pt x="20937" y="8392"/>
                </a:lnTo>
                <a:lnTo>
                  <a:pt x="22281" y="9960"/>
                </a:lnTo>
                <a:cubicBezTo>
                  <a:pt x="22423" y="10123"/>
                  <a:pt x="22688" y="9776"/>
                  <a:pt x="22831" y="9715"/>
                </a:cubicBezTo>
                <a:cubicBezTo>
                  <a:pt x="23788" y="9349"/>
                  <a:pt x="23503" y="11426"/>
                  <a:pt x="24419" y="11772"/>
                </a:cubicBezTo>
                <a:cubicBezTo>
                  <a:pt x="24765" y="11894"/>
                  <a:pt x="25213" y="11508"/>
                  <a:pt x="25437" y="11732"/>
                </a:cubicBezTo>
                <a:cubicBezTo>
                  <a:pt x="25661" y="11956"/>
                  <a:pt x="25437" y="13218"/>
                  <a:pt x="25417" y="13544"/>
                </a:cubicBezTo>
                <a:cubicBezTo>
                  <a:pt x="25376" y="14135"/>
                  <a:pt x="26211" y="13666"/>
                  <a:pt x="26394" y="13259"/>
                </a:cubicBezTo>
                <a:cubicBezTo>
                  <a:pt x="26598" y="12852"/>
                  <a:pt x="28472" y="12159"/>
                  <a:pt x="28472" y="12424"/>
                </a:cubicBezTo>
                <a:cubicBezTo>
                  <a:pt x="28472" y="13116"/>
                  <a:pt x="28207" y="13992"/>
                  <a:pt x="28594" y="14644"/>
                </a:cubicBezTo>
                <a:cubicBezTo>
                  <a:pt x="28961" y="15540"/>
                  <a:pt x="31160" y="17454"/>
                  <a:pt x="31669" y="15968"/>
                </a:cubicBezTo>
                <a:lnTo>
                  <a:pt x="31669" y="15968"/>
                </a:lnTo>
                <a:cubicBezTo>
                  <a:pt x="31710" y="15886"/>
                  <a:pt x="31893" y="16171"/>
                  <a:pt x="31934" y="16192"/>
                </a:cubicBezTo>
                <a:cubicBezTo>
                  <a:pt x="32097" y="16314"/>
                  <a:pt x="32606" y="16517"/>
                  <a:pt x="32687" y="16680"/>
                </a:cubicBezTo>
                <a:cubicBezTo>
                  <a:pt x="32810" y="16925"/>
                  <a:pt x="32749" y="17190"/>
                  <a:pt x="33054" y="17352"/>
                </a:cubicBezTo>
                <a:cubicBezTo>
                  <a:pt x="33563" y="17638"/>
                  <a:pt x="33665" y="17739"/>
                  <a:pt x="33706" y="18350"/>
                </a:cubicBezTo>
                <a:cubicBezTo>
                  <a:pt x="33726" y="18513"/>
                  <a:pt x="34337" y="19022"/>
                  <a:pt x="34459" y="19185"/>
                </a:cubicBezTo>
                <a:cubicBezTo>
                  <a:pt x="34317" y="19409"/>
                  <a:pt x="34052" y="19674"/>
                  <a:pt x="33950" y="19918"/>
                </a:cubicBezTo>
                <a:cubicBezTo>
                  <a:pt x="33624" y="20815"/>
                  <a:pt x="34805" y="21588"/>
                  <a:pt x="35396" y="22016"/>
                </a:cubicBezTo>
                <a:cubicBezTo>
                  <a:pt x="35783" y="22322"/>
                  <a:pt x="35722" y="22709"/>
                  <a:pt x="35335" y="22892"/>
                </a:cubicBezTo>
                <a:cubicBezTo>
                  <a:pt x="34948" y="23055"/>
                  <a:pt x="34805" y="24216"/>
                  <a:pt x="34663" y="24541"/>
                </a:cubicBezTo>
                <a:lnTo>
                  <a:pt x="34663" y="24541"/>
                </a:lnTo>
                <a:cubicBezTo>
                  <a:pt x="34459" y="24501"/>
                  <a:pt x="34296" y="24521"/>
                  <a:pt x="34296" y="24521"/>
                </a:cubicBezTo>
                <a:cubicBezTo>
                  <a:pt x="33991" y="24460"/>
                  <a:pt x="33767" y="24704"/>
                  <a:pt x="33441" y="24623"/>
                </a:cubicBezTo>
                <a:cubicBezTo>
                  <a:pt x="33156" y="24562"/>
                  <a:pt x="32952" y="24338"/>
                  <a:pt x="32647" y="24460"/>
                </a:cubicBezTo>
                <a:cubicBezTo>
                  <a:pt x="32097" y="24664"/>
                  <a:pt x="32138" y="25743"/>
                  <a:pt x="31303" y="25315"/>
                </a:cubicBezTo>
                <a:cubicBezTo>
                  <a:pt x="31119" y="25234"/>
                  <a:pt x="30529" y="25804"/>
                  <a:pt x="30223" y="25784"/>
                </a:cubicBezTo>
                <a:cubicBezTo>
                  <a:pt x="30040" y="25865"/>
                  <a:pt x="29897" y="25824"/>
                  <a:pt x="29714" y="25824"/>
                </a:cubicBezTo>
                <a:cubicBezTo>
                  <a:pt x="29429" y="24989"/>
                  <a:pt x="28309" y="26008"/>
                  <a:pt x="27942" y="25051"/>
                </a:cubicBezTo>
                <a:cubicBezTo>
                  <a:pt x="27739" y="24541"/>
                  <a:pt x="26333" y="24358"/>
                  <a:pt x="25926" y="24725"/>
                </a:cubicBezTo>
                <a:cubicBezTo>
                  <a:pt x="25702" y="24928"/>
                  <a:pt x="24521" y="25132"/>
                  <a:pt x="24338" y="24827"/>
                </a:cubicBezTo>
                <a:cubicBezTo>
                  <a:pt x="23910" y="24114"/>
                  <a:pt x="23299" y="23401"/>
                  <a:pt x="22362" y="23829"/>
                </a:cubicBezTo>
                <a:cubicBezTo>
                  <a:pt x="21568" y="24175"/>
                  <a:pt x="21894" y="23666"/>
                  <a:pt x="21283" y="23544"/>
                </a:cubicBezTo>
                <a:lnTo>
                  <a:pt x="19939" y="23258"/>
                </a:lnTo>
                <a:cubicBezTo>
                  <a:pt x="19939" y="23279"/>
                  <a:pt x="19877" y="23381"/>
                  <a:pt x="19877" y="23401"/>
                </a:cubicBezTo>
                <a:cubicBezTo>
                  <a:pt x="19877" y="23747"/>
                  <a:pt x="19592" y="23992"/>
                  <a:pt x="19511" y="24277"/>
                </a:cubicBezTo>
                <a:cubicBezTo>
                  <a:pt x="19389" y="24277"/>
                  <a:pt x="19226" y="24256"/>
                  <a:pt x="19104" y="24297"/>
                </a:cubicBezTo>
                <a:lnTo>
                  <a:pt x="17250" y="23177"/>
                </a:lnTo>
                <a:cubicBezTo>
                  <a:pt x="17169" y="23177"/>
                  <a:pt x="17128" y="22790"/>
                  <a:pt x="16863" y="22709"/>
                </a:cubicBezTo>
                <a:cubicBezTo>
                  <a:pt x="16558" y="22647"/>
                  <a:pt x="16334" y="22627"/>
                  <a:pt x="16456" y="22240"/>
                </a:cubicBezTo>
                <a:cubicBezTo>
                  <a:pt x="16639" y="21548"/>
                  <a:pt x="15743" y="21588"/>
                  <a:pt x="15397" y="21588"/>
                </a:cubicBezTo>
                <a:cubicBezTo>
                  <a:pt x="14908" y="21588"/>
                  <a:pt x="15173" y="21202"/>
                  <a:pt x="14664" y="21202"/>
                </a:cubicBezTo>
                <a:cubicBezTo>
                  <a:pt x="14644" y="21161"/>
                  <a:pt x="14562" y="21140"/>
                  <a:pt x="14501" y="21140"/>
                </a:cubicBezTo>
                <a:cubicBezTo>
                  <a:pt x="14481" y="21181"/>
                  <a:pt x="14297" y="21385"/>
                  <a:pt x="14358" y="21446"/>
                </a:cubicBezTo>
                <a:cubicBezTo>
                  <a:pt x="14297" y="21527"/>
                  <a:pt x="14175" y="21650"/>
                  <a:pt x="14094" y="21690"/>
                </a:cubicBezTo>
                <a:cubicBezTo>
                  <a:pt x="14094" y="21711"/>
                  <a:pt x="14094" y="21690"/>
                  <a:pt x="14073" y="21711"/>
                </a:cubicBezTo>
                <a:cubicBezTo>
                  <a:pt x="14073" y="22118"/>
                  <a:pt x="13768" y="22077"/>
                  <a:pt x="13768" y="22444"/>
                </a:cubicBezTo>
                <a:lnTo>
                  <a:pt x="13747" y="23197"/>
                </a:lnTo>
                <a:cubicBezTo>
                  <a:pt x="13727" y="23605"/>
                  <a:pt x="12648" y="23951"/>
                  <a:pt x="12281" y="23747"/>
                </a:cubicBezTo>
                <a:cubicBezTo>
                  <a:pt x="11976" y="23564"/>
                  <a:pt x="11589" y="23482"/>
                  <a:pt x="11344" y="23279"/>
                </a:cubicBezTo>
                <a:cubicBezTo>
                  <a:pt x="11242" y="23197"/>
                  <a:pt x="11324" y="23666"/>
                  <a:pt x="11385" y="23727"/>
                </a:cubicBezTo>
                <a:cubicBezTo>
                  <a:pt x="11344" y="23788"/>
                  <a:pt x="11507" y="24277"/>
                  <a:pt x="11446" y="24480"/>
                </a:cubicBezTo>
                <a:lnTo>
                  <a:pt x="10815" y="24704"/>
                </a:lnTo>
                <a:lnTo>
                  <a:pt x="10815" y="24704"/>
                </a:lnTo>
                <a:lnTo>
                  <a:pt x="10570" y="24297"/>
                </a:lnTo>
                <a:cubicBezTo>
                  <a:pt x="10509" y="23992"/>
                  <a:pt x="10143" y="23992"/>
                  <a:pt x="10265" y="23523"/>
                </a:cubicBezTo>
                <a:cubicBezTo>
                  <a:pt x="10346" y="23218"/>
                  <a:pt x="10591" y="22994"/>
                  <a:pt x="10591" y="22668"/>
                </a:cubicBezTo>
                <a:cubicBezTo>
                  <a:pt x="10591" y="21996"/>
                  <a:pt x="9756" y="21853"/>
                  <a:pt x="9613" y="21283"/>
                </a:cubicBezTo>
                <a:cubicBezTo>
                  <a:pt x="9165" y="21202"/>
                  <a:pt x="8493" y="21039"/>
                  <a:pt x="8106" y="21283"/>
                </a:cubicBezTo>
                <a:cubicBezTo>
                  <a:pt x="7373" y="21731"/>
                  <a:pt x="7475" y="21487"/>
                  <a:pt x="6742" y="21609"/>
                </a:cubicBezTo>
                <a:cubicBezTo>
                  <a:pt x="6477" y="21650"/>
                  <a:pt x="6538" y="20937"/>
                  <a:pt x="6538" y="20733"/>
                </a:cubicBezTo>
                <a:cubicBezTo>
                  <a:pt x="6538" y="20346"/>
                  <a:pt x="6090" y="20061"/>
                  <a:pt x="6090" y="19532"/>
                </a:cubicBezTo>
                <a:lnTo>
                  <a:pt x="5805" y="19348"/>
                </a:lnTo>
                <a:cubicBezTo>
                  <a:pt x="5520" y="19165"/>
                  <a:pt x="5336" y="18880"/>
                  <a:pt x="5336" y="18554"/>
                </a:cubicBezTo>
                <a:cubicBezTo>
                  <a:pt x="5336" y="18086"/>
                  <a:pt x="4725" y="18513"/>
                  <a:pt x="4583" y="18513"/>
                </a:cubicBezTo>
                <a:cubicBezTo>
                  <a:pt x="4359" y="18513"/>
                  <a:pt x="4237" y="18330"/>
                  <a:pt x="4013" y="18411"/>
                </a:cubicBezTo>
                <a:cubicBezTo>
                  <a:pt x="3768" y="18493"/>
                  <a:pt x="3565" y="18859"/>
                  <a:pt x="3341" y="18615"/>
                </a:cubicBezTo>
                <a:cubicBezTo>
                  <a:pt x="3463" y="18473"/>
                  <a:pt x="2811" y="17739"/>
                  <a:pt x="2791" y="17475"/>
                </a:cubicBezTo>
                <a:cubicBezTo>
                  <a:pt x="2770" y="17006"/>
                  <a:pt x="2485" y="16864"/>
                  <a:pt x="2485" y="16395"/>
                </a:cubicBezTo>
                <a:cubicBezTo>
                  <a:pt x="2485" y="15927"/>
                  <a:pt x="2241" y="16110"/>
                  <a:pt x="1935" y="16008"/>
                </a:cubicBezTo>
                <a:cubicBezTo>
                  <a:pt x="1324" y="15784"/>
                  <a:pt x="1834" y="15194"/>
                  <a:pt x="1834" y="14949"/>
                </a:cubicBezTo>
                <a:cubicBezTo>
                  <a:pt x="1671" y="14909"/>
                  <a:pt x="1467" y="14888"/>
                  <a:pt x="1304" y="14909"/>
                </a:cubicBezTo>
                <a:lnTo>
                  <a:pt x="123" y="14990"/>
                </a:lnTo>
                <a:lnTo>
                  <a:pt x="123" y="14990"/>
                </a:lnTo>
                <a:lnTo>
                  <a:pt x="1" y="14338"/>
                </a:lnTo>
                <a:lnTo>
                  <a:pt x="408" y="10998"/>
                </a:lnTo>
                <a:cubicBezTo>
                  <a:pt x="693" y="10795"/>
                  <a:pt x="1121" y="10550"/>
                  <a:pt x="1345" y="10326"/>
                </a:cubicBezTo>
                <a:cubicBezTo>
                  <a:pt x="1834" y="9838"/>
                  <a:pt x="1793" y="9451"/>
                  <a:pt x="2506" y="9145"/>
                </a:cubicBezTo>
                <a:cubicBezTo>
                  <a:pt x="3280" y="8819"/>
                  <a:pt x="2893" y="7557"/>
                  <a:pt x="3096" y="7047"/>
                </a:cubicBezTo>
                <a:cubicBezTo>
                  <a:pt x="3239" y="6681"/>
                  <a:pt x="3585" y="6599"/>
                  <a:pt x="3402" y="6090"/>
                </a:cubicBezTo>
                <a:cubicBezTo>
                  <a:pt x="3280" y="5744"/>
                  <a:pt x="3524" y="5133"/>
                  <a:pt x="3768" y="4889"/>
                </a:cubicBezTo>
                <a:cubicBezTo>
                  <a:pt x="4033" y="4543"/>
                  <a:pt x="3972" y="3993"/>
                  <a:pt x="4135" y="3585"/>
                </a:cubicBezTo>
                <a:cubicBezTo>
                  <a:pt x="4257" y="3280"/>
                  <a:pt x="4481" y="2995"/>
                  <a:pt x="4624" y="2710"/>
                </a:cubicBezTo>
                <a:cubicBezTo>
                  <a:pt x="4766" y="2445"/>
                  <a:pt x="4725" y="2262"/>
                  <a:pt x="5051" y="2139"/>
                </a:cubicBezTo>
                <a:cubicBezTo>
                  <a:pt x="5336" y="2038"/>
                  <a:pt x="5723" y="2221"/>
                  <a:pt x="5723" y="1691"/>
                </a:cubicBezTo>
                <a:cubicBezTo>
                  <a:pt x="5723" y="1325"/>
                  <a:pt x="5886" y="1141"/>
                  <a:pt x="5886" y="775"/>
                </a:cubicBezTo>
                <a:lnTo>
                  <a:pt x="5907" y="225"/>
                </a:lnTo>
                <a:lnTo>
                  <a:pt x="5907" y="225"/>
                </a:lnTo>
                <a:cubicBezTo>
                  <a:pt x="6640" y="1"/>
                  <a:pt x="6294" y="82"/>
                  <a:pt x="6864" y="347"/>
                </a:cubicBezTo>
                <a:cubicBezTo>
                  <a:pt x="7251" y="510"/>
                  <a:pt x="7210" y="917"/>
                  <a:pt x="7516" y="1080"/>
                </a:cubicBezTo>
                <a:cubicBezTo>
                  <a:pt x="7780" y="1223"/>
                  <a:pt x="8127" y="714"/>
                  <a:pt x="8371" y="938"/>
                </a:cubicBezTo>
                <a:cubicBezTo>
                  <a:pt x="8676" y="1243"/>
                  <a:pt x="9226" y="917"/>
                  <a:pt x="9654" y="1365"/>
                </a:cubicBezTo>
                <a:cubicBezTo>
                  <a:pt x="9776" y="1467"/>
                  <a:pt x="9959" y="1467"/>
                  <a:pt x="10021" y="1590"/>
                </a:cubicBezTo>
                <a:cubicBezTo>
                  <a:pt x="10245" y="2038"/>
                  <a:pt x="10163" y="1936"/>
                  <a:pt x="10591" y="1915"/>
                </a:cubicBezTo>
                <a:cubicBezTo>
                  <a:pt x="10652" y="1895"/>
                  <a:pt x="10693" y="1875"/>
                  <a:pt x="10713" y="1854"/>
                </a:cubicBezTo>
                <a:lnTo>
                  <a:pt x="10713" y="1854"/>
                </a:lnTo>
                <a:lnTo>
                  <a:pt x="11141" y="2730"/>
                </a:lnTo>
                <a:cubicBezTo>
                  <a:pt x="10530" y="3097"/>
                  <a:pt x="10183" y="3443"/>
                  <a:pt x="10835" y="4176"/>
                </a:cubicBezTo>
                <a:cubicBezTo>
                  <a:pt x="11344" y="4787"/>
                  <a:pt x="11589" y="4665"/>
                  <a:pt x="11792" y="5459"/>
                </a:cubicBezTo>
                <a:cubicBezTo>
                  <a:pt x="12118" y="6701"/>
                  <a:pt x="13646" y="4889"/>
                  <a:pt x="14114" y="5540"/>
                </a:cubicBezTo>
                <a:lnTo>
                  <a:pt x="15214" y="7027"/>
                </a:lnTo>
                <a:cubicBezTo>
                  <a:pt x="15621" y="7597"/>
                  <a:pt x="16008" y="6885"/>
                  <a:pt x="16476" y="7353"/>
                </a:cubicBezTo>
                <a:cubicBezTo>
                  <a:pt x="16802" y="7658"/>
                  <a:pt x="17169" y="6946"/>
                  <a:pt x="17373" y="7271"/>
                </a:cubicBezTo>
                <a:cubicBezTo>
                  <a:pt x="17821" y="7882"/>
                  <a:pt x="17882" y="7658"/>
                  <a:pt x="18411" y="8025"/>
                </a:cubicBezTo>
                <a:cubicBezTo>
                  <a:pt x="19165" y="8514"/>
                  <a:pt x="19246" y="8066"/>
                  <a:pt x="20061" y="8066"/>
                </a:cubicBezTo>
                <a:lnTo>
                  <a:pt x="20061" y="8066"/>
                </a:lnTo>
                <a:close/>
              </a:path>
            </a:pathLst>
          </a:custGeom>
          <a:solidFill>
            <a:srgbClr val="54BD66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38"/>
          <p:cNvSpPr/>
          <p:nvPr/>
        </p:nvSpPr>
        <p:spPr>
          <a:xfrm>
            <a:off x="3279386" y="2673601"/>
            <a:ext cx="686344" cy="903929"/>
          </a:xfrm>
          <a:custGeom>
            <a:rect b="b" l="l" r="r" t="t"/>
            <a:pathLst>
              <a:path extrusionOk="0" h="40019" w="30386">
                <a:moveTo>
                  <a:pt x="19958" y="39978"/>
                </a:moveTo>
                <a:cubicBezTo>
                  <a:pt x="19796" y="39998"/>
                  <a:pt x="19612" y="40018"/>
                  <a:pt x="19429" y="40018"/>
                </a:cubicBezTo>
                <a:cubicBezTo>
                  <a:pt x="19083" y="40018"/>
                  <a:pt x="19185" y="39611"/>
                  <a:pt x="19062" y="39346"/>
                </a:cubicBezTo>
                <a:cubicBezTo>
                  <a:pt x="18899" y="39183"/>
                  <a:pt x="18431" y="38613"/>
                  <a:pt x="18492" y="38409"/>
                </a:cubicBezTo>
                <a:cubicBezTo>
                  <a:pt x="18614" y="37921"/>
                  <a:pt x="18064" y="38145"/>
                  <a:pt x="17881" y="37799"/>
                </a:cubicBezTo>
                <a:cubicBezTo>
                  <a:pt x="17779" y="37595"/>
                  <a:pt x="16354" y="37737"/>
                  <a:pt x="16252" y="37004"/>
                </a:cubicBezTo>
                <a:cubicBezTo>
                  <a:pt x="16211" y="36821"/>
                  <a:pt x="16293" y="36454"/>
                  <a:pt x="16170" y="36312"/>
                </a:cubicBezTo>
                <a:cubicBezTo>
                  <a:pt x="15987" y="36088"/>
                  <a:pt x="15783" y="35945"/>
                  <a:pt x="15661" y="35660"/>
                </a:cubicBezTo>
                <a:cubicBezTo>
                  <a:pt x="15437" y="35131"/>
                  <a:pt x="15335" y="35456"/>
                  <a:pt x="15050" y="35212"/>
                </a:cubicBezTo>
                <a:cubicBezTo>
                  <a:pt x="14928" y="35090"/>
                  <a:pt x="14745" y="35049"/>
                  <a:pt x="14582" y="35029"/>
                </a:cubicBezTo>
                <a:lnTo>
                  <a:pt x="14582" y="35029"/>
                </a:lnTo>
                <a:cubicBezTo>
                  <a:pt x="14724" y="34703"/>
                  <a:pt x="14867" y="33542"/>
                  <a:pt x="15254" y="33379"/>
                </a:cubicBezTo>
                <a:cubicBezTo>
                  <a:pt x="15661" y="33196"/>
                  <a:pt x="15702" y="32809"/>
                  <a:pt x="15315" y="32503"/>
                </a:cubicBezTo>
                <a:cubicBezTo>
                  <a:pt x="14745" y="32076"/>
                  <a:pt x="13564" y="31302"/>
                  <a:pt x="13869" y="30406"/>
                </a:cubicBezTo>
                <a:cubicBezTo>
                  <a:pt x="13971" y="30161"/>
                  <a:pt x="14236" y="29897"/>
                  <a:pt x="14378" y="29673"/>
                </a:cubicBezTo>
                <a:cubicBezTo>
                  <a:pt x="14256" y="29489"/>
                  <a:pt x="13645" y="29001"/>
                  <a:pt x="13645" y="28838"/>
                </a:cubicBezTo>
                <a:cubicBezTo>
                  <a:pt x="13604" y="28206"/>
                  <a:pt x="13482" y="28105"/>
                  <a:pt x="12973" y="27840"/>
                </a:cubicBezTo>
                <a:cubicBezTo>
                  <a:pt x="12688" y="27677"/>
                  <a:pt x="12749" y="27412"/>
                  <a:pt x="12627" y="27168"/>
                </a:cubicBezTo>
                <a:cubicBezTo>
                  <a:pt x="12525" y="27005"/>
                  <a:pt x="12036" y="26801"/>
                  <a:pt x="11853" y="26679"/>
                </a:cubicBezTo>
                <a:cubicBezTo>
                  <a:pt x="11833" y="26659"/>
                  <a:pt x="11629" y="26353"/>
                  <a:pt x="11609" y="26455"/>
                </a:cubicBezTo>
                <a:lnTo>
                  <a:pt x="11588" y="26455"/>
                </a:lnTo>
                <a:cubicBezTo>
                  <a:pt x="11079" y="27942"/>
                  <a:pt x="8880" y="26007"/>
                  <a:pt x="8533" y="25131"/>
                </a:cubicBezTo>
                <a:cubicBezTo>
                  <a:pt x="8126" y="24479"/>
                  <a:pt x="8411" y="23604"/>
                  <a:pt x="8411" y="22911"/>
                </a:cubicBezTo>
                <a:cubicBezTo>
                  <a:pt x="8411" y="22647"/>
                  <a:pt x="6517" y="23339"/>
                  <a:pt x="6334" y="23746"/>
                </a:cubicBezTo>
                <a:cubicBezTo>
                  <a:pt x="6130" y="24174"/>
                  <a:pt x="5295" y="24642"/>
                  <a:pt x="5336" y="24031"/>
                </a:cubicBezTo>
                <a:cubicBezTo>
                  <a:pt x="5356" y="23706"/>
                  <a:pt x="5601" y="22443"/>
                  <a:pt x="5377" y="22219"/>
                </a:cubicBezTo>
                <a:cubicBezTo>
                  <a:pt x="5132" y="21995"/>
                  <a:pt x="4684" y="22361"/>
                  <a:pt x="4358" y="22260"/>
                </a:cubicBezTo>
                <a:cubicBezTo>
                  <a:pt x="3422" y="21913"/>
                  <a:pt x="3707" y="19836"/>
                  <a:pt x="2770" y="20203"/>
                </a:cubicBezTo>
                <a:cubicBezTo>
                  <a:pt x="2607" y="20264"/>
                  <a:pt x="2342" y="20590"/>
                  <a:pt x="2220" y="20447"/>
                </a:cubicBezTo>
                <a:lnTo>
                  <a:pt x="876" y="18879"/>
                </a:lnTo>
                <a:lnTo>
                  <a:pt x="0" y="18492"/>
                </a:lnTo>
                <a:lnTo>
                  <a:pt x="0" y="18492"/>
                </a:lnTo>
                <a:lnTo>
                  <a:pt x="367" y="17718"/>
                </a:lnTo>
                <a:cubicBezTo>
                  <a:pt x="570" y="17413"/>
                  <a:pt x="407" y="17005"/>
                  <a:pt x="367" y="16679"/>
                </a:cubicBezTo>
                <a:cubicBezTo>
                  <a:pt x="306" y="16109"/>
                  <a:pt x="856" y="15478"/>
                  <a:pt x="611" y="15071"/>
                </a:cubicBezTo>
                <a:cubicBezTo>
                  <a:pt x="346" y="14582"/>
                  <a:pt x="306" y="13340"/>
                  <a:pt x="652" y="12891"/>
                </a:cubicBezTo>
                <a:cubicBezTo>
                  <a:pt x="794" y="12708"/>
                  <a:pt x="1080" y="12708"/>
                  <a:pt x="1080" y="12423"/>
                </a:cubicBezTo>
                <a:cubicBezTo>
                  <a:pt x="1100" y="11934"/>
                  <a:pt x="1344" y="12118"/>
                  <a:pt x="1690" y="11955"/>
                </a:cubicBezTo>
                <a:cubicBezTo>
                  <a:pt x="2057" y="11792"/>
                  <a:pt x="2037" y="11140"/>
                  <a:pt x="2037" y="10794"/>
                </a:cubicBezTo>
                <a:cubicBezTo>
                  <a:pt x="2953" y="9511"/>
                  <a:pt x="4297" y="10488"/>
                  <a:pt x="5458" y="9979"/>
                </a:cubicBezTo>
                <a:cubicBezTo>
                  <a:pt x="5825" y="9816"/>
                  <a:pt x="6110" y="9633"/>
                  <a:pt x="6476" y="9877"/>
                </a:cubicBezTo>
                <a:cubicBezTo>
                  <a:pt x="7047" y="10244"/>
                  <a:pt x="7148" y="9287"/>
                  <a:pt x="7739" y="9389"/>
                </a:cubicBezTo>
                <a:cubicBezTo>
                  <a:pt x="8309" y="9470"/>
                  <a:pt x="8656" y="9572"/>
                  <a:pt x="9267" y="9348"/>
                </a:cubicBezTo>
                <a:cubicBezTo>
                  <a:pt x="9531" y="9185"/>
                  <a:pt x="9837" y="9328"/>
                  <a:pt x="10183" y="9104"/>
                </a:cubicBezTo>
                <a:cubicBezTo>
                  <a:pt x="10631" y="8818"/>
                  <a:pt x="11527" y="8330"/>
                  <a:pt x="12077" y="8431"/>
                </a:cubicBezTo>
                <a:cubicBezTo>
                  <a:pt x="12545" y="8554"/>
                  <a:pt x="12688" y="9063"/>
                  <a:pt x="12790" y="8126"/>
                </a:cubicBezTo>
                <a:cubicBezTo>
                  <a:pt x="12932" y="6660"/>
                  <a:pt x="11710" y="8187"/>
                  <a:pt x="11507" y="7332"/>
                </a:cubicBezTo>
                <a:cubicBezTo>
                  <a:pt x="11344" y="6660"/>
                  <a:pt x="12179" y="6619"/>
                  <a:pt x="11120" y="6354"/>
                </a:cubicBezTo>
                <a:cubicBezTo>
                  <a:pt x="10875" y="5764"/>
                  <a:pt x="11242" y="5702"/>
                  <a:pt x="11731" y="5702"/>
                </a:cubicBezTo>
                <a:cubicBezTo>
                  <a:pt x="12097" y="5702"/>
                  <a:pt x="12342" y="5499"/>
                  <a:pt x="12281" y="5132"/>
                </a:cubicBezTo>
                <a:cubicBezTo>
                  <a:pt x="12179" y="4684"/>
                  <a:pt x="12871" y="4582"/>
                  <a:pt x="12586" y="4073"/>
                </a:cubicBezTo>
                <a:cubicBezTo>
                  <a:pt x="12301" y="3605"/>
                  <a:pt x="11649" y="3116"/>
                  <a:pt x="12464" y="2525"/>
                </a:cubicBezTo>
                <a:cubicBezTo>
                  <a:pt x="12668" y="2016"/>
                  <a:pt x="12627" y="1466"/>
                  <a:pt x="12871" y="957"/>
                </a:cubicBezTo>
                <a:cubicBezTo>
                  <a:pt x="13014" y="693"/>
                  <a:pt x="13299" y="0"/>
                  <a:pt x="13665" y="407"/>
                </a:cubicBezTo>
                <a:cubicBezTo>
                  <a:pt x="13869" y="611"/>
                  <a:pt x="13828" y="1059"/>
                  <a:pt x="14215" y="1059"/>
                </a:cubicBezTo>
                <a:cubicBezTo>
                  <a:pt x="14786" y="1059"/>
                  <a:pt x="14928" y="1242"/>
                  <a:pt x="15397" y="1426"/>
                </a:cubicBezTo>
                <a:cubicBezTo>
                  <a:pt x="15804" y="1589"/>
                  <a:pt x="16435" y="1670"/>
                  <a:pt x="16863" y="1670"/>
                </a:cubicBezTo>
                <a:lnTo>
                  <a:pt x="16863" y="1670"/>
                </a:lnTo>
                <a:lnTo>
                  <a:pt x="17433" y="2627"/>
                </a:lnTo>
                <a:cubicBezTo>
                  <a:pt x="17861" y="3279"/>
                  <a:pt x="17311" y="3829"/>
                  <a:pt x="18248" y="4073"/>
                </a:cubicBezTo>
                <a:cubicBezTo>
                  <a:pt x="18329" y="4562"/>
                  <a:pt x="18961" y="4643"/>
                  <a:pt x="18655" y="5214"/>
                </a:cubicBezTo>
                <a:cubicBezTo>
                  <a:pt x="18451" y="5601"/>
                  <a:pt x="18675" y="5865"/>
                  <a:pt x="18655" y="6273"/>
                </a:cubicBezTo>
                <a:cubicBezTo>
                  <a:pt x="18635" y="6985"/>
                  <a:pt x="19572" y="6884"/>
                  <a:pt x="19796" y="7413"/>
                </a:cubicBezTo>
                <a:cubicBezTo>
                  <a:pt x="19938" y="7759"/>
                  <a:pt x="19083" y="8452"/>
                  <a:pt x="18838" y="8696"/>
                </a:cubicBezTo>
                <a:cubicBezTo>
                  <a:pt x="19225" y="9307"/>
                  <a:pt x="19164" y="9511"/>
                  <a:pt x="19877" y="9714"/>
                </a:cubicBezTo>
                <a:cubicBezTo>
                  <a:pt x="20386" y="9857"/>
                  <a:pt x="20427" y="9837"/>
                  <a:pt x="20569" y="10346"/>
                </a:cubicBezTo>
                <a:cubicBezTo>
                  <a:pt x="20855" y="11283"/>
                  <a:pt x="19368" y="10122"/>
                  <a:pt x="19551" y="11140"/>
                </a:cubicBezTo>
                <a:cubicBezTo>
                  <a:pt x="19592" y="11323"/>
                  <a:pt x="20162" y="12036"/>
                  <a:pt x="20305" y="12179"/>
                </a:cubicBezTo>
                <a:cubicBezTo>
                  <a:pt x="20447" y="12342"/>
                  <a:pt x="21160" y="12281"/>
                  <a:pt x="21404" y="12403"/>
                </a:cubicBezTo>
                <a:cubicBezTo>
                  <a:pt x="21669" y="12525"/>
                  <a:pt x="21649" y="12790"/>
                  <a:pt x="21954" y="12810"/>
                </a:cubicBezTo>
                <a:cubicBezTo>
                  <a:pt x="22504" y="12871"/>
                  <a:pt x="22484" y="13095"/>
                  <a:pt x="22769" y="13462"/>
                </a:cubicBezTo>
                <a:cubicBezTo>
                  <a:pt x="23013" y="13767"/>
                  <a:pt x="22708" y="14093"/>
                  <a:pt x="22708" y="14439"/>
                </a:cubicBezTo>
                <a:cubicBezTo>
                  <a:pt x="22749" y="14908"/>
                  <a:pt x="23074" y="15987"/>
                  <a:pt x="23360" y="15010"/>
                </a:cubicBezTo>
                <a:cubicBezTo>
                  <a:pt x="23482" y="14643"/>
                  <a:pt x="23726" y="14236"/>
                  <a:pt x="24032" y="14134"/>
                </a:cubicBezTo>
                <a:cubicBezTo>
                  <a:pt x="24663" y="13971"/>
                  <a:pt x="24093" y="14969"/>
                  <a:pt x="24072" y="15356"/>
                </a:cubicBezTo>
                <a:cubicBezTo>
                  <a:pt x="24032" y="16048"/>
                  <a:pt x="24439" y="15498"/>
                  <a:pt x="24826" y="15641"/>
                </a:cubicBezTo>
                <a:cubicBezTo>
                  <a:pt x="25091" y="15743"/>
                  <a:pt x="25335" y="16211"/>
                  <a:pt x="25661" y="16130"/>
                </a:cubicBezTo>
                <a:cubicBezTo>
                  <a:pt x="25966" y="16048"/>
                  <a:pt x="25905" y="15539"/>
                  <a:pt x="26353" y="15722"/>
                </a:cubicBezTo>
                <a:cubicBezTo>
                  <a:pt x="26618" y="15824"/>
                  <a:pt x="26944" y="16150"/>
                  <a:pt x="27107" y="15702"/>
                </a:cubicBezTo>
                <a:cubicBezTo>
                  <a:pt x="27433" y="14663"/>
                  <a:pt x="27616" y="16211"/>
                  <a:pt x="27697" y="16313"/>
                </a:cubicBezTo>
                <a:cubicBezTo>
                  <a:pt x="27962" y="16761"/>
                  <a:pt x="29204" y="17168"/>
                  <a:pt x="29673" y="17677"/>
                </a:cubicBezTo>
                <a:cubicBezTo>
                  <a:pt x="29978" y="18024"/>
                  <a:pt x="29530" y="18248"/>
                  <a:pt x="29693" y="18553"/>
                </a:cubicBezTo>
                <a:cubicBezTo>
                  <a:pt x="29754" y="18655"/>
                  <a:pt x="30162" y="18838"/>
                  <a:pt x="30325" y="19022"/>
                </a:cubicBezTo>
                <a:lnTo>
                  <a:pt x="30386" y="19551"/>
                </a:lnTo>
                <a:lnTo>
                  <a:pt x="30386" y="19551"/>
                </a:lnTo>
                <a:lnTo>
                  <a:pt x="30019" y="19592"/>
                </a:lnTo>
                <a:cubicBezTo>
                  <a:pt x="29673" y="19857"/>
                  <a:pt x="29815" y="20284"/>
                  <a:pt x="29551" y="20590"/>
                </a:cubicBezTo>
                <a:cubicBezTo>
                  <a:pt x="29225" y="20936"/>
                  <a:pt x="29591" y="21201"/>
                  <a:pt x="29510" y="21608"/>
                </a:cubicBezTo>
                <a:cubicBezTo>
                  <a:pt x="29347" y="22076"/>
                  <a:pt x="29693" y="22504"/>
                  <a:pt x="29551" y="22993"/>
                </a:cubicBezTo>
                <a:cubicBezTo>
                  <a:pt x="29449" y="23380"/>
                  <a:pt x="29815" y="23685"/>
                  <a:pt x="29714" y="24133"/>
                </a:cubicBezTo>
                <a:cubicBezTo>
                  <a:pt x="29632" y="24439"/>
                  <a:pt x="29530" y="24602"/>
                  <a:pt x="29652" y="24907"/>
                </a:cubicBezTo>
                <a:cubicBezTo>
                  <a:pt x="29734" y="25111"/>
                  <a:pt x="29999" y="25681"/>
                  <a:pt x="29815" y="25885"/>
                </a:cubicBezTo>
                <a:cubicBezTo>
                  <a:pt x="29734" y="25966"/>
                  <a:pt x="28553" y="25905"/>
                  <a:pt x="28451" y="25844"/>
                </a:cubicBezTo>
                <a:cubicBezTo>
                  <a:pt x="28207" y="25701"/>
                  <a:pt x="28044" y="25538"/>
                  <a:pt x="27779" y="25477"/>
                </a:cubicBezTo>
                <a:cubicBezTo>
                  <a:pt x="27372" y="25416"/>
                  <a:pt x="26985" y="25661"/>
                  <a:pt x="26598" y="25701"/>
                </a:cubicBezTo>
                <a:cubicBezTo>
                  <a:pt x="24968" y="26292"/>
                  <a:pt x="23502" y="28532"/>
                  <a:pt x="22810" y="30080"/>
                </a:cubicBezTo>
                <a:cubicBezTo>
                  <a:pt x="22606" y="30548"/>
                  <a:pt x="21873" y="30691"/>
                  <a:pt x="21649" y="31424"/>
                </a:cubicBezTo>
                <a:cubicBezTo>
                  <a:pt x="21506" y="31872"/>
                  <a:pt x="20773" y="31730"/>
                  <a:pt x="20732" y="31872"/>
                </a:cubicBezTo>
                <a:cubicBezTo>
                  <a:pt x="20631" y="31893"/>
                  <a:pt x="20732" y="32157"/>
                  <a:pt x="20753" y="32218"/>
                </a:cubicBezTo>
                <a:cubicBezTo>
                  <a:pt x="20610" y="32728"/>
                  <a:pt x="20366" y="32952"/>
                  <a:pt x="19958" y="33257"/>
                </a:cubicBezTo>
                <a:cubicBezTo>
                  <a:pt x="19612" y="33501"/>
                  <a:pt x="19755" y="33848"/>
                  <a:pt x="19755" y="34214"/>
                </a:cubicBezTo>
                <a:cubicBezTo>
                  <a:pt x="19755" y="34907"/>
                  <a:pt x="19897" y="35477"/>
                  <a:pt x="20305" y="36006"/>
                </a:cubicBezTo>
                <a:cubicBezTo>
                  <a:pt x="19836" y="36617"/>
                  <a:pt x="20875" y="36902"/>
                  <a:pt x="20773" y="37330"/>
                </a:cubicBezTo>
                <a:cubicBezTo>
                  <a:pt x="20631" y="37880"/>
                  <a:pt x="20060" y="38430"/>
                  <a:pt x="19979" y="38980"/>
                </a:cubicBezTo>
                <a:lnTo>
                  <a:pt x="19999" y="39978"/>
                </a:lnTo>
                <a:lnTo>
                  <a:pt x="19999" y="39978"/>
                </a:lnTo>
                <a:close/>
              </a:path>
            </a:pathLst>
          </a:custGeom>
          <a:solidFill>
            <a:srgbClr val="54BD66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38"/>
          <p:cNvSpPr/>
          <p:nvPr/>
        </p:nvSpPr>
        <p:spPr>
          <a:xfrm>
            <a:off x="3301004" y="1434712"/>
            <a:ext cx="805945" cy="875424"/>
          </a:xfrm>
          <a:custGeom>
            <a:rect b="b" l="l" r="r" t="t"/>
            <a:pathLst>
              <a:path extrusionOk="0" h="38757" w="35681">
                <a:moveTo>
                  <a:pt x="28512" y="1345"/>
                </a:moveTo>
                <a:lnTo>
                  <a:pt x="29082" y="1956"/>
                </a:lnTo>
                <a:cubicBezTo>
                  <a:pt x="29306" y="1956"/>
                  <a:pt x="30182" y="1895"/>
                  <a:pt x="29734" y="2343"/>
                </a:cubicBezTo>
                <a:cubicBezTo>
                  <a:pt x="29510" y="2567"/>
                  <a:pt x="29123" y="2689"/>
                  <a:pt x="29123" y="3076"/>
                </a:cubicBezTo>
                <a:cubicBezTo>
                  <a:pt x="29123" y="3524"/>
                  <a:pt x="29266" y="3422"/>
                  <a:pt x="29042" y="3891"/>
                </a:cubicBezTo>
                <a:cubicBezTo>
                  <a:pt x="28960" y="4054"/>
                  <a:pt x="29408" y="5011"/>
                  <a:pt x="29469" y="5153"/>
                </a:cubicBezTo>
                <a:cubicBezTo>
                  <a:pt x="29755" y="5744"/>
                  <a:pt x="28960" y="7007"/>
                  <a:pt x="28777" y="7536"/>
                </a:cubicBezTo>
                <a:cubicBezTo>
                  <a:pt x="28553" y="8167"/>
                  <a:pt x="28492" y="8330"/>
                  <a:pt x="27881" y="8330"/>
                </a:cubicBezTo>
                <a:cubicBezTo>
                  <a:pt x="27290" y="8330"/>
                  <a:pt x="28247" y="8982"/>
                  <a:pt x="28268" y="9023"/>
                </a:cubicBezTo>
                <a:cubicBezTo>
                  <a:pt x="28675" y="9369"/>
                  <a:pt x="28716" y="9613"/>
                  <a:pt x="28309" y="9939"/>
                </a:cubicBezTo>
                <a:cubicBezTo>
                  <a:pt x="28023" y="10184"/>
                  <a:pt x="28288" y="10448"/>
                  <a:pt x="28064" y="10835"/>
                </a:cubicBezTo>
                <a:cubicBezTo>
                  <a:pt x="27718" y="11426"/>
                  <a:pt x="28288" y="11019"/>
                  <a:pt x="28573" y="11202"/>
                </a:cubicBezTo>
                <a:cubicBezTo>
                  <a:pt x="28757" y="11324"/>
                  <a:pt x="28634" y="11629"/>
                  <a:pt x="28920" y="11813"/>
                </a:cubicBezTo>
                <a:cubicBezTo>
                  <a:pt x="29286" y="12057"/>
                  <a:pt x="29001" y="12770"/>
                  <a:pt x="29510" y="13238"/>
                </a:cubicBezTo>
                <a:cubicBezTo>
                  <a:pt x="29714" y="13422"/>
                  <a:pt x="29795" y="13686"/>
                  <a:pt x="29979" y="13890"/>
                </a:cubicBezTo>
                <a:cubicBezTo>
                  <a:pt x="30182" y="14114"/>
                  <a:pt x="30345" y="13544"/>
                  <a:pt x="30834" y="14033"/>
                </a:cubicBezTo>
                <a:cubicBezTo>
                  <a:pt x="31139" y="14379"/>
                  <a:pt x="32198" y="13422"/>
                  <a:pt x="31913" y="14460"/>
                </a:cubicBezTo>
                <a:cubicBezTo>
                  <a:pt x="31750" y="15132"/>
                  <a:pt x="32361" y="15377"/>
                  <a:pt x="32667" y="15825"/>
                </a:cubicBezTo>
                <a:cubicBezTo>
                  <a:pt x="32911" y="16212"/>
                  <a:pt x="33237" y="16212"/>
                  <a:pt x="33318" y="16700"/>
                </a:cubicBezTo>
                <a:cubicBezTo>
                  <a:pt x="33481" y="17434"/>
                  <a:pt x="34174" y="17474"/>
                  <a:pt x="34581" y="18146"/>
                </a:cubicBezTo>
                <a:cubicBezTo>
                  <a:pt x="34724" y="18391"/>
                  <a:pt x="35375" y="19104"/>
                  <a:pt x="35009" y="19429"/>
                </a:cubicBezTo>
                <a:cubicBezTo>
                  <a:pt x="34927" y="19491"/>
                  <a:pt x="34255" y="19878"/>
                  <a:pt x="34174" y="19898"/>
                </a:cubicBezTo>
                <a:cubicBezTo>
                  <a:pt x="33787" y="19939"/>
                  <a:pt x="33543" y="19755"/>
                  <a:pt x="33522" y="20305"/>
                </a:cubicBezTo>
                <a:cubicBezTo>
                  <a:pt x="33502" y="21201"/>
                  <a:pt x="33807" y="21018"/>
                  <a:pt x="34479" y="21018"/>
                </a:cubicBezTo>
                <a:cubicBezTo>
                  <a:pt x="35009" y="21018"/>
                  <a:pt x="35375" y="21303"/>
                  <a:pt x="35640" y="21751"/>
                </a:cubicBezTo>
                <a:cubicBezTo>
                  <a:pt x="35640" y="22606"/>
                  <a:pt x="35681" y="23360"/>
                  <a:pt x="34683" y="23543"/>
                </a:cubicBezTo>
                <a:cubicBezTo>
                  <a:pt x="34357" y="23584"/>
                  <a:pt x="33909" y="23441"/>
                  <a:pt x="34174" y="23910"/>
                </a:cubicBezTo>
                <a:cubicBezTo>
                  <a:pt x="34520" y="24562"/>
                  <a:pt x="33889" y="25193"/>
                  <a:pt x="34255" y="25702"/>
                </a:cubicBezTo>
                <a:cubicBezTo>
                  <a:pt x="34439" y="25967"/>
                  <a:pt x="34866" y="26496"/>
                  <a:pt x="34377" y="26761"/>
                </a:cubicBezTo>
                <a:cubicBezTo>
                  <a:pt x="33929" y="27005"/>
                  <a:pt x="32667" y="26008"/>
                  <a:pt x="32809" y="27067"/>
                </a:cubicBezTo>
                <a:cubicBezTo>
                  <a:pt x="32932" y="27800"/>
                  <a:pt x="32443" y="28085"/>
                  <a:pt x="32443" y="28777"/>
                </a:cubicBezTo>
                <a:cubicBezTo>
                  <a:pt x="32748" y="29877"/>
                  <a:pt x="32035" y="30203"/>
                  <a:pt x="31811" y="31099"/>
                </a:cubicBezTo>
                <a:cubicBezTo>
                  <a:pt x="31363" y="31221"/>
                  <a:pt x="31526" y="30325"/>
                  <a:pt x="31058" y="30203"/>
                </a:cubicBezTo>
                <a:cubicBezTo>
                  <a:pt x="30814" y="30121"/>
                  <a:pt x="30243" y="30447"/>
                  <a:pt x="30203" y="30040"/>
                </a:cubicBezTo>
                <a:cubicBezTo>
                  <a:pt x="30162" y="29144"/>
                  <a:pt x="29775" y="29225"/>
                  <a:pt x="29164" y="29205"/>
                </a:cubicBezTo>
                <a:cubicBezTo>
                  <a:pt x="28634" y="29185"/>
                  <a:pt x="28105" y="29531"/>
                  <a:pt x="27494" y="29775"/>
                </a:cubicBezTo>
                <a:lnTo>
                  <a:pt x="25905" y="30427"/>
                </a:lnTo>
                <a:cubicBezTo>
                  <a:pt x="25661" y="30529"/>
                  <a:pt x="25539" y="30101"/>
                  <a:pt x="25254" y="30569"/>
                </a:cubicBezTo>
                <a:cubicBezTo>
                  <a:pt x="25009" y="30916"/>
                  <a:pt x="25478" y="30997"/>
                  <a:pt x="25376" y="31404"/>
                </a:cubicBezTo>
                <a:cubicBezTo>
                  <a:pt x="24806" y="31547"/>
                  <a:pt x="24561" y="30936"/>
                  <a:pt x="24235" y="31038"/>
                </a:cubicBezTo>
                <a:cubicBezTo>
                  <a:pt x="23910" y="31160"/>
                  <a:pt x="24582" y="32525"/>
                  <a:pt x="24419" y="32891"/>
                </a:cubicBezTo>
                <a:cubicBezTo>
                  <a:pt x="24032" y="33848"/>
                  <a:pt x="23136" y="32728"/>
                  <a:pt x="22403" y="32993"/>
                </a:cubicBezTo>
                <a:cubicBezTo>
                  <a:pt x="22341" y="33013"/>
                  <a:pt x="21282" y="32667"/>
                  <a:pt x="21649" y="33176"/>
                </a:cubicBezTo>
                <a:cubicBezTo>
                  <a:pt x="21812" y="33380"/>
                  <a:pt x="22158" y="33645"/>
                  <a:pt x="22178" y="33930"/>
                </a:cubicBezTo>
                <a:cubicBezTo>
                  <a:pt x="22199" y="34256"/>
                  <a:pt x="22097" y="34357"/>
                  <a:pt x="21853" y="34561"/>
                </a:cubicBezTo>
                <a:cubicBezTo>
                  <a:pt x="21547" y="34805"/>
                  <a:pt x="21690" y="34867"/>
                  <a:pt x="21853" y="35091"/>
                </a:cubicBezTo>
                <a:cubicBezTo>
                  <a:pt x="22138" y="35457"/>
                  <a:pt x="21771" y="35681"/>
                  <a:pt x="22240" y="36068"/>
                </a:cubicBezTo>
                <a:cubicBezTo>
                  <a:pt x="22362" y="36170"/>
                  <a:pt x="22973" y="36842"/>
                  <a:pt x="22606" y="36903"/>
                </a:cubicBezTo>
                <a:cubicBezTo>
                  <a:pt x="22321" y="36964"/>
                  <a:pt x="21954" y="36761"/>
                  <a:pt x="21853" y="37168"/>
                </a:cubicBezTo>
                <a:cubicBezTo>
                  <a:pt x="21771" y="37555"/>
                  <a:pt x="22443" y="37636"/>
                  <a:pt x="22260" y="37982"/>
                </a:cubicBezTo>
                <a:cubicBezTo>
                  <a:pt x="22158" y="38206"/>
                  <a:pt x="21629" y="38308"/>
                  <a:pt x="21445" y="38532"/>
                </a:cubicBezTo>
                <a:lnTo>
                  <a:pt x="21466" y="38756"/>
                </a:lnTo>
                <a:lnTo>
                  <a:pt x="21466" y="38756"/>
                </a:lnTo>
                <a:cubicBezTo>
                  <a:pt x="20997" y="38756"/>
                  <a:pt x="20753" y="38349"/>
                  <a:pt x="20773" y="37962"/>
                </a:cubicBezTo>
                <a:cubicBezTo>
                  <a:pt x="20814" y="37514"/>
                  <a:pt x="20101" y="37636"/>
                  <a:pt x="19836" y="37473"/>
                </a:cubicBezTo>
                <a:cubicBezTo>
                  <a:pt x="19612" y="37351"/>
                  <a:pt x="19531" y="36944"/>
                  <a:pt x="19287" y="36883"/>
                </a:cubicBezTo>
                <a:cubicBezTo>
                  <a:pt x="19164" y="36537"/>
                  <a:pt x="18574" y="37473"/>
                  <a:pt x="18431" y="37555"/>
                </a:cubicBezTo>
                <a:cubicBezTo>
                  <a:pt x="18004" y="37738"/>
                  <a:pt x="17637" y="37412"/>
                  <a:pt x="17189" y="37555"/>
                </a:cubicBezTo>
                <a:cubicBezTo>
                  <a:pt x="15539" y="38044"/>
                  <a:pt x="16435" y="36740"/>
                  <a:pt x="15213" y="36333"/>
                </a:cubicBezTo>
                <a:cubicBezTo>
                  <a:pt x="14317" y="36048"/>
                  <a:pt x="14399" y="36129"/>
                  <a:pt x="14073" y="35274"/>
                </a:cubicBezTo>
                <a:lnTo>
                  <a:pt x="14053" y="34683"/>
                </a:lnTo>
                <a:cubicBezTo>
                  <a:pt x="14053" y="34622"/>
                  <a:pt x="14053" y="34317"/>
                  <a:pt x="14032" y="34317"/>
                </a:cubicBezTo>
                <a:cubicBezTo>
                  <a:pt x="14032" y="34296"/>
                  <a:pt x="14032" y="34276"/>
                  <a:pt x="14032" y="34256"/>
                </a:cubicBezTo>
                <a:cubicBezTo>
                  <a:pt x="13666" y="34154"/>
                  <a:pt x="13747" y="34581"/>
                  <a:pt x="13605" y="33909"/>
                </a:cubicBezTo>
                <a:cubicBezTo>
                  <a:pt x="13523" y="33482"/>
                  <a:pt x="13564" y="33298"/>
                  <a:pt x="13197" y="32973"/>
                </a:cubicBezTo>
                <a:cubicBezTo>
                  <a:pt x="12668" y="32484"/>
                  <a:pt x="12260" y="33706"/>
                  <a:pt x="11609" y="32749"/>
                </a:cubicBezTo>
                <a:cubicBezTo>
                  <a:pt x="11303" y="32321"/>
                  <a:pt x="11548" y="32199"/>
                  <a:pt x="11405" y="31832"/>
                </a:cubicBezTo>
                <a:cubicBezTo>
                  <a:pt x="11263" y="31486"/>
                  <a:pt x="10204" y="31873"/>
                  <a:pt x="10081" y="32158"/>
                </a:cubicBezTo>
                <a:cubicBezTo>
                  <a:pt x="9817" y="32810"/>
                  <a:pt x="8737" y="31873"/>
                  <a:pt x="8432" y="31649"/>
                </a:cubicBezTo>
                <a:cubicBezTo>
                  <a:pt x="8065" y="31404"/>
                  <a:pt x="8187" y="31038"/>
                  <a:pt x="7760" y="30814"/>
                </a:cubicBezTo>
                <a:lnTo>
                  <a:pt x="6884" y="31038"/>
                </a:lnTo>
                <a:lnTo>
                  <a:pt x="6884" y="31038"/>
                </a:lnTo>
                <a:cubicBezTo>
                  <a:pt x="6864" y="30814"/>
                  <a:pt x="6823" y="30610"/>
                  <a:pt x="6741" y="30427"/>
                </a:cubicBezTo>
                <a:cubicBezTo>
                  <a:pt x="6619" y="30203"/>
                  <a:pt x="6395" y="30264"/>
                  <a:pt x="6558" y="29918"/>
                </a:cubicBezTo>
                <a:cubicBezTo>
                  <a:pt x="6782" y="29429"/>
                  <a:pt x="6517" y="29185"/>
                  <a:pt x="6212" y="29083"/>
                </a:cubicBezTo>
                <a:cubicBezTo>
                  <a:pt x="5784" y="28920"/>
                  <a:pt x="5866" y="28492"/>
                  <a:pt x="5764" y="28126"/>
                </a:cubicBezTo>
                <a:cubicBezTo>
                  <a:pt x="5031" y="28126"/>
                  <a:pt x="4908" y="26985"/>
                  <a:pt x="5316" y="26517"/>
                </a:cubicBezTo>
                <a:cubicBezTo>
                  <a:pt x="5743" y="26008"/>
                  <a:pt x="6293" y="26802"/>
                  <a:pt x="6823" y="26394"/>
                </a:cubicBezTo>
                <a:cubicBezTo>
                  <a:pt x="7006" y="26252"/>
                  <a:pt x="7780" y="26211"/>
                  <a:pt x="7617" y="25885"/>
                </a:cubicBezTo>
                <a:cubicBezTo>
                  <a:pt x="7454" y="25559"/>
                  <a:pt x="6701" y="25335"/>
                  <a:pt x="6436" y="25213"/>
                </a:cubicBezTo>
                <a:cubicBezTo>
                  <a:pt x="6029" y="25010"/>
                  <a:pt x="5621" y="24399"/>
                  <a:pt x="5418" y="23971"/>
                </a:cubicBezTo>
                <a:cubicBezTo>
                  <a:pt x="5275" y="23767"/>
                  <a:pt x="5092" y="23279"/>
                  <a:pt x="4970" y="23116"/>
                </a:cubicBezTo>
                <a:cubicBezTo>
                  <a:pt x="4684" y="22810"/>
                  <a:pt x="4583" y="23055"/>
                  <a:pt x="4501" y="22525"/>
                </a:cubicBezTo>
                <a:cubicBezTo>
                  <a:pt x="4460" y="22220"/>
                  <a:pt x="4664" y="21018"/>
                  <a:pt x="4155" y="21018"/>
                </a:cubicBezTo>
                <a:cubicBezTo>
                  <a:pt x="3809" y="21018"/>
                  <a:pt x="3646" y="20305"/>
                  <a:pt x="3483" y="20000"/>
                </a:cubicBezTo>
                <a:cubicBezTo>
                  <a:pt x="3340" y="19715"/>
                  <a:pt x="3870" y="19429"/>
                  <a:pt x="3462" y="19083"/>
                </a:cubicBezTo>
                <a:cubicBezTo>
                  <a:pt x="3340" y="18981"/>
                  <a:pt x="3096" y="18981"/>
                  <a:pt x="2953" y="18798"/>
                </a:cubicBezTo>
                <a:cubicBezTo>
                  <a:pt x="2729" y="18493"/>
                  <a:pt x="2566" y="18126"/>
                  <a:pt x="2200" y="18024"/>
                </a:cubicBezTo>
                <a:cubicBezTo>
                  <a:pt x="1609" y="17861"/>
                  <a:pt x="1874" y="17474"/>
                  <a:pt x="1670" y="17006"/>
                </a:cubicBezTo>
                <a:cubicBezTo>
                  <a:pt x="1731" y="16782"/>
                  <a:pt x="1426" y="16252"/>
                  <a:pt x="1222" y="16191"/>
                </a:cubicBezTo>
                <a:cubicBezTo>
                  <a:pt x="1120" y="16151"/>
                  <a:pt x="978" y="16151"/>
                  <a:pt x="876" y="16151"/>
                </a:cubicBezTo>
                <a:cubicBezTo>
                  <a:pt x="672" y="16151"/>
                  <a:pt x="672" y="16008"/>
                  <a:pt x="571" y="15967"/>
                </a:cubicBezTo>
                <a:cubicBezTo>
                  <a:pt x="571" y="15764"/>
                  <a:pt x="591" y="15540"/>
                  <a:pt x="530" y="15336"/>
                </a:cubicBezTo>
                <a:cubicBezTo>
                  <a:pt x="448" y="14908"/>
                  <a:pt x="754" y="14969"/>
                  <a:pt x="713" y="14521"/>
                </a:cubicBezTo>
                <a:cubicBezTo>
                  <a:pt x="693" y="14277"/>
                  <a:pt x="1263" y="14114"/>
                  <a:pt x="978" y="13727"/>
                </a:cubicBezTo>
                <a:cubicBezTo>
                  <a:pt x="1507" y="13035"/>
                  <a:pt x="1141" y="13238"/>
                  <a:pt x="1141" y="12546"/>
                </a:cubicBezTo>
                <a:cubicBezTo>
                  <a:pt x="1120" y="12546"/>
                  <a:pt x="1120" y="12546"/>
                  <a:pt x="1120" y="12526"/>
                </a:cubicBezTo>
                <a:cubicBezTo>
                  <a:pt x="652" y="12363"/>
                  <a:pt x="469" y="12424"/>
                  <a:pt x="856" y="11874"/>
                </a:cubicBezTo>
                <a:cubicBezTo>
                  <a:pt x="1182" y="11426"/>
                  <a:pt x="306" y="11548"/>
                  <a:pt x="82" y="11589"/>
                </a:cubicBezTo>
                <a:lnTo>
                  <a:pt x="143" y="11243"/>
                </a:lnTo>
                <a:lnTo>
                  <a:pt x="143" y="11243"/>
                </a:lnTo>
                <a:cubicBezTo>
                  <a:pt x="326" y="11181"/>
                  <a:pt x="611" y="11283"/>
                  <a:pt x="815" y="11263"/>
                </a:cubicBezTo>
                <a:cubicBezTo>
                  <a:pt x="917" y="11263"/>
                  <a:pt x="1039" y="11080"/>
                  <a:pt x="998" y="10998"/>
                </a:cubicBezTo>
                <a:cubicBezTo>
                  <a:pt x="896" y="10733"/>
                  <a:pt x="102" y="10265"/>
                  <a:pt x="509" y="9939"/>
                </a:cubicBezTo>
                <a:cubicBezTo>
                  <a:pt x="509" y="9878"/>
                  <a:pt x="509" y="9858"/>
                  <a:pt x="509" y="9817"/>
                </a:cubicBezTo>
                <a:cubicBezTo>
                  <a:pt x="815" y="9715"/>
                  <a:pt x="41" y="8676"/>
                  <a:pt x="41" y="8514"/>
                </a:cubicBezTo>
                <a:cubicBezTo>
                  <a:pt x="0" y="8106"/>
                  <a:pt x="2668" y="7353"/>
                  <a:pt x="2587" y="7699"/>
                </a:cubicBezTo>
                <a:cubicBezTo>
                  <a:pt x="2363" y="8575"/>
                  <a:pt x="4562" y="7536"/>
                  <a:pt x="4053" y="8473"/>
                </a:cubicBezTo>
                <a:cubicBezTo>
                  <a:pt x="3544" y="9430"/>
                  <a:pt x="4420" y="9063"/>
                  <a:pt x="5051" y="9247"/>
                </a:cubicBezTo>
                <a:cubicBezTo>
                  <a:pt x="6253" y="9634"/>
                  <a:pt x="6721" y="8269"/>
                  <a:pt x="7373" y="7536"/>
                </a:cubicBezTo>
                <a:cubicBezTo>
                  <a:pt x="8167" y="6620"/>
                  <a:pt x="9389" y="6599"/>
                  <a:pt x="10102" y="5642"/>
                </a:cubicBezTo>
                <a:cubicBezTo>
                  <a:pt x="10020" y="5214"/>
                  <a:pt x="9817" y="4298"/>
                  <a:pt x="9898" y="3952"/>
                </a:cubicBezTo>
                <a:cubicBezTo>
                  <a:pt x="10509" y="3789"/>
                  <a:pt x="10366" y="2872"/>
                  <a:pt x="10977" y="2526"/>
                </a:cubicBezTo>
                <a:cubicBezTo>
                  <a:pt x="11588" y="2160"/>
                  <a:pt x="12322" y="2363"/>
                  <a:pt x="13014" y="2363"/>
                </a:cubicBezTo>
                <a:cubicBezTo>
                  <a:pt x="13523" y="2363"/>
                  <a:pt x="14093" y="2180"/>
                  <a:pt x="14541" y="1976"/>
                </a:cubicBezTo>
                <a:cubicBezTo>
                  <a:pt x="14806" y="1854"/>
                  <a:pt x="15947" y="2200"/>
                  <a:pt x="16110" y="2404"/>
                </a:cubicBezTo>
                <a:cubicBezTo>
                  <a:pt x="16293" y="2608"/>
                  <a:pt x="16761" y="2343"/>
                  <a:pt x="16904" y="2180"/>
                </a:cubicBezTo>
                <a:cubicBezTo>
                  <a:pt x="16945" y="2119"/>
                  <a:pt x="17474" y="1467"/>
                  <a:pt x="17535" y="1711"/>
                </a:cubicBezTo>
                <a:cubicBezTo>
                  <a:pt x="17861" y="1793"/>
                  <a:pt x="17413" y="2098"/>
                  <a:pt x="18248" y="1976"/>
                </a:cubicBezTo>
                <a:cubicBezTo>
                  <a:pt x="18839" y="1528"/>
                  <a:pt x="18798" y="2302"/>
                  <a:pt x="19368" y="2119"/>
                </a:cubicBezTo>
                <a:cubicBezTo>
                  <a:pt x="19959" y="1915"/>
                  <a:pt x="20773" y="836"/>
                  <a:pt x="21527" y="836"/>
                </a:cubicBezTo>
                <a:cubicBezTo>
                  <a:pt x="21954" y="836"/>
                  <a:pt x="22178" y="673"/>
                  <a:pt x="22565" y="490"/>
                </a:cubicBezTo>
                <a:cubicBezTo>
                  <a:pt x="23584" y="1"/>
                  <a:pt x="24806" y="1508"/>
                  <a:pt x="25987" y="1508"/>
                </a:cubicBezTo>
                <a:cubicBezTo>
                  <a:pt x="26679" y="1508"/>
                  <a:pt x="26985" y="1223"/>
                  <a:pt x="27514" y="1162"/>
                </a:cubicBezTo>
                <a:cubicBezTo>
                  <a:pt x="27677" y="1141"/>
                  <a:pt x="28085" y="1243"/>
                  <a:pt x="28471" y="1365"/>
                </a:cubicBezTo>
                <a:lnTo>
                  <a:pt x="28471" y="1365"/>
                </a:lnTo>
                <a:close/>
              </a:path>
            </a:pathLst>
          </a:custGeom>
          <a:solidFill>
            <a:srgbClr val="54BD66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38"/>
          <p:cNvSpPr/>
          <p:nvPr/>
        </p:nvSpPr>
        <p:spPr>
          <a:xfrm>
            <a:off x="2980353" y="2128915"/>
            <a:ext cx="902551" cy="971082"/>
          </a:xfrm>
          <a:custGeom>
            <a:rect b="b" l="l" r="r" t="t"/>
            <a:pathLst>
              <a:path extrusionOk="0" h="42992" w="39958">
                <a:moveTo>
                  <a:pt x="35661" y="8024"/>
                </a:moveTo>
                <a:cubicBezTo>
                  <a:pt x="35987" y="7923"/>
                  <a:pt x="36781" y="8045"/>
                  <a:pt x="36944" y="8391"/>
                </a:cubicBezTo>
                <a:cubicBezTo>
                  <a:pt x="37168" y="8920"/>
                  <a:pt x="36536" y="9206"/>
                  <a:pt x="36862" y="9939"/>
                </a:cubicBezTo>
                <a:cubicBezTo>
                  <a:pt x="37107" y="10509"/>
                  <a:pt x="36964" y="10468"/>
                  <a:pt x="36944" y="11018"/>
                </a:cubicBezTo>
                <a:cubicBezTo>
                  <a:pt x="36903" y="11731"/>
                  <a:pt x="37310" y="12444"/>
                  <a:pt x="37697" y="13055"/>
                </a:cubicBezTo>
                <a:cubicBezTo>
                  <a:pt x="38043" y="13625"/>
                  <a:pt x="38817" y="13971"/>
                  <a:pt x="39123" y="14480"/>
                </a:cubicBezTo>
                <a:lnTo>
                  <a:pt x="39123" y="14480"/>
                </a:lnTo>
                <a:lnTo>
                  <a:pt x="39367" y="14664"/>
                </a:lnTo>
                <a:cubicBezTo>
                  <a:pt x="39713" y="14908"/>
                  <a:pt x="39958" y="14949"/>
                  <a:pt x="39876" y="15458"/>
                </a:cubicBezTo>
                <a:cubicBezTo>
                  <a:pt x="39856" y="15661"/>
                  <a:pt x="39551" y="16354"/>
                  <a:pt x="39571" y="16435"/>
                </a:cubicBezTo>
                <a:cubicBezTo>
                  <a:pt x="39713" y="17881"/>
                  <a:pt x="38899" y="17311"/>
                  <a:pt x="38105" y="18146"/>
                </a:cubicBezTo>
                <a:cubicBezTo>
                  <a:pt x="37453" y="18838"/>
                  <a:pt x="37025" y="18065"/>
                  <a:pt x="36353" y="18329"/>
                </a:cubicBezTo>
                <a:cubicBezTo>
                  <a:pt x="35987" y="18492"/>
                  <a:pt x="36027" y="18757"/>
                  <a:pt x="35579" y="18492"/>
                </a:cubicBezTo>
                <a:cubicBezTo>
                  <a:pt x="35355" y="18655"/>
                  <a:pt x="35396" y="18472"/>
                  <a:pt x="35355" y="18859"/>
                </a:cubicBezTo>
                <a:cubicBezTo>
                  <a:pt x="35355" y="19429"/>
                  <a:pt x="35253" y="19714"/>
                  <a:pt x="35620" y="20121"/>
                </a:cubicBezTo>
                <a:cubicBezTo>
                  <a:pt x="36007" y="20570"/>
                  <a:pt x="34887" y="20610"/>
                  <a:pt x="34765" y="20610"/>
                </a:cubicBezTo>
                <a:cubicBezTo>
                  <a:pt x="34704" y="20488"/>
                  <a:pt x="34439" y="20610"/>
                  <a:pt x="34398" y="20692"/>
                </a:cubicBezTo>
                <a:cubicBezTo>
                  <a:pt x="34276" y="20834"/>
                  <a:pt x="34317" y="21099"/>
                  <a:pt x="34255" y="21282"/>
                </a:cubicBezTo>
                <a:cubicBezTo>
                  <a:pt x="34113" y="21649"/>
                  <a:pt x="34113" y="22056"/>
                  <a:pt x="33909" y="22402"/>
                </a:cubicBezTo>
                <a:cubicBezTo>
                  <a:pt x="33482" y="23197"/>
                  <a:pt x="32199" y="23298"/>
                  <a:pt x="31445" y="23747"/>
                </a:cubicBezTo>
                <a:cubicBezTo>
                  <a:pt x="31017" y="23991"/>
                  <a:pt x="30162" y="23930"/>
                  <a:pt x="30081" y="24358"/>
                </a:cubicBezTo>
                <a:lnTo>
                  <a:pt x="30060" y="25722"/>
                </a:lnTo>
                <a:lnTo>
                  <a:pt x="30060" y="25722"/>
                </a:lnTo>
                <a:cubicBezTo>
                  <a:pt x="29612" y="25722"/>
                  <a:pt x="29001" y="25661"/>
                  <a:pt x="28594" y="25498"/>
                </a:cubicBezTo>
                <a:cubicBezTo>
                  <a:pt x="28105" y="25315"/>
                  <a:pt x="27962" y="25131"/>
                  <a:pt x="27413" y="25131"/>
                </a:cubicBezTo>
                <a:cubicBezTo>
                  <a:pt x="27026" y="25131"/>
                  <a:pt x="27046" y="24683"/>
                  <a:pt x="26863" y="24459"/>
                </a:cubicBezTo>
                <a:cubicBezTo>
                  <a:pt x="26476" y="24072"/>
                  <a:pt x="26191" y="24744"/>
                  <a:pt x="26068" y="25030"/>
                </a:cubicBezTo>
                <a:cubicBezTo>
                  <a:pt x="25824" y="25518"/>
                  <a:pt x="25865" y="26068"/>
                  <a:pt x="25661" y="26577"/>
                </a:cubicBezTo>
                <a:cubicBezTo>
                  <a:pt x="24826" y="27168"/>
                  <a:pt x="25498" y="27657"/>
                  <a:pt x="25763" y="28145"/>
                </a:cubicBezTo>
                <a:cubicBezTo>
                  <a:pt x="26048" y="28655"/>
                  <a:pt x="25356" y="28736"/>
                  <a:pt x="25458" y="29184"/>
                </a:cubicBezTo>
                <a:cubicBezTo>
                  <a:pt x="25539" y="29571"/>
                  <a:pt x="25295" y="29754"/>
                  <a:pt x="24908" y="29754"/>
                </a:cubicBezTo>
                <a:cubicBezTo>
                  <a:pt x="24439" y="29754"/>
                  <a:pt x="24073" y="29836"/>
                  <a:pt x="24317" y="30426"/>
                </a:cubicBezTo>
                <a:cubicBezTo>
                  <a:pt x="25376" y="30691"/>
                  <a:pt x="24541" y="30732"/>
                  <a:pt x="24684" y="31404"/>
                </a:cubicBezTo>
                <a:cubicBezTo>
                  <a:pt x="24887" y="32259"/>
                  <a:pt x="26109" y="30732"/>
                  <a:pt x="25967" y="32198"/>
                </a:cubicBezTo>
                <a:cubicBezTo>
                  <a:pt x="25865" y="33135"/>
                  <a:pt x="25743" y="32606"/>
                  <a:pt x="25254" y="32504"/>
                </a:cubicBezTo>
                <a:cubicBezTo>
                  <a:pt x="24704" y="32382"/>
                  <a:pt x="23808" y="32891"/>
                  <a:pt x="23360" y="33176"/>
                </a:cubicBezTo>
                <a:cubicBezTo>
                  <a:pt x="23034" y="33379"/>
                  <a:pt x="22729" y="33237"/>
                  <a:pt x="22443" y="33400"/>
                </a:cubicBezTo>
                <a:cubicBezTo>
                  <a:pt x="21853" y="33644"/>
                  <a:pt x="21507" y="33542"/>
                  <a:pt x="20916" y="33461"/>
                </a:cubicBezTo>
                <a:cubicBezTo>
                  <a:pt x="20325" y="33359"/>
                  <a:pt x="20224" y="34316"/>
                  <a:pt x="19653" y="33929"/>
                </a:cubicBezTo>
                <a:cubicBezTo>
                  <a:pt x="19307" y="33705"/>
                  <a:pt x="19002" y="33889"/>
                  <a:pt x="18655" y="34051"/>
                </a:cubicBezTo>
                <a:cubicBezTo>
                  <a:pt x="17495" y="34561"/>
                  <a:pt x="16150" y="33563"/>
                  <a:pt x="15214" y="34846"/>
                </a:cubicBezTo>
                <a:cubicBezTo>
                  <a:pt x="15214" y="35192"/>
                  <a:pt x="15254" y="35844"/>
                  <a:pt x="14867" y="36027"/>
                </a:cubicBezTo>
                <a:cubicBezTo>
                  <a:pt x="14521" y="36190"/>
                  <a:pt x="14297" y="36007"/>
                  <a:pt x="14277" y="36495"/>
                </a:cubicBezTo>
                <a:cubicBezTo>
                  <a:pt x="14256" y="36760"/>
                  <a:pt x="13992" y="36760"/>
                  <a:pt x="13829" y="36964"/>
                </a:cubicBezTo>
                <a:cubicBezTo>
                  <a:pt x="13503" y="37391"/>
                  <a:pt x="13544" y="38654"/>
                  <a:pt x="13808" y="39123"/>
                </a:cubicBezTo>
                <a:cubicBezTo>
                  <a:pt x="14053" y="39550"/>
                  <a:pt x="13503" y="40182"/>
                  <a:pt x="13564" y="40731"/>
                </a:cubicBezTo>
                <a:cubicBezTo>
                  <a:pt x="13584" y="41078"/>
                  <a:pt x="13768" y="41485"/>
                  <a:pt x="13544" y="41790"/>
                </a:cubicBezTo>
                <a:lnTo>
                  <a:pt x="13177" y="42544"/>
                </a:lnTo>
                <a:lnTo>
                  <a:pt x="13177" y="42544"/>
                </a:lnTo>
                <a:cubicBezTo>
                  <a:pt x="12362" y="42544"/>
                  <a:pt x="12281" y="42992"/>
                  <a:pt x="11548" y="42503"/>
                </a:cubicBezTo>
                <a:cubicBezTo>
                  <a:pt x="11018" y="42157"/>
                  <a:pt x="10957" y="42381"/>
                  <a:pt x="10509" y="41750"/>
                </a:cubicBezTo>
                <a:cubicBezTo>
                  <a:pt x="10285" y="41424"/>
                  <a:pt x="9919" y="42137"/>
                  <a:pt x="9613" y="41831"/>
                </a:cubicBezTo>
                <a:cubicBezTo>
                  <a:pt x="9145" y="41363"/>
                  <a:pt x="8758" y="42096"/>
                  <a:pt x="8330" y="41526"/>
                </a:cubicBezTo>
                <a:lnTo>
                  <a:pt x="7251" y="40019"/>
                </a:lnTo>
                <a:cubicBezTo>
                  <a:pt x="6782" y="39367"/>
                  <a:pt x="5255" y="41200"/>
                  <a:pt x="4929" y="39937"/>
                </a:cubicBezTo>
                <a:cubicBezTo>
                  <a:pt x="4705" y="39143"/>
                  <a:pt x="4481" y="39285"/>
                  <a:pt x="3951" y="38654"/>
                </a:cubicBezTo>
                <a:cubicBezTo>
                  <a:pt x="3320" y="37921"/>
                  <a:pt x="3646" y="37575"/>
                  <a:pt x="4277" y="37208"/>
                </a:cubicBezTo>
                <a:lnTo>
                  <a:pt x="3829" y="36332"/>
                </a:lnTo>
                <a:lnTo>
                  <a:pt x="3829" y="36332"/>
                </a:lnTo>
                <a:cubicBezTo>
                  <a:pt x="3951" y="36149"/>
                  <a:pt x="3585" y="35660"/>
                  <a:pt x="3707" y="35294"/>
                </a:cubicBezTo>
                <a:cubicBezTo>
                  <a:pt x="3748" y="35151"/>
                  <a:pt x="3687" y="35131"/>
                  <a:pt x="3605" y="35029"/>
                </a:cubicBezTo>
                <a:cubicBezTo>
                  <a:pt x="3544" y="34927"/>
                  <a:pt x="3870" y="34805"/>
                  <a:pt x="3768" y="34520"/>
                </a:cubicBezTo>
                <a:cubicBezTo>
                  <a:pt x="3707" y="34377"/>
                  <a:pt x="3381" y="34398"/>
                  <a:pt x="3361" y="34316"/>
                </a:cubicBezTo>
                <a:cubicBezTo>
                  <a:pt x="3320" y="34337"/>
                  <a:pt x="3340" y="33950"/>
                  <a:pt x="3218" y="33990"/>
                </a:cubicBezTo>
                <a:cubicBezTo>
                  <a:pt x="2668" y="34133"/>
                  <a:pt x="2465" y="33115"/>
                  <a:pt x="2180" y="33237"/>
                </a:cubicBezTo>
                <a:cubicBezTo>
                  <a:pt x="1609" y="33542"/>
                  <a:pt x="1833" y="32524"/>
                  <a:pt x="1630" y="32748"/>
                </a:cubicBezTo>
                <a:cubicBezTo>
                  <a:pt x="1263" y="33176"/>
                  <a:pt x="1365" y="32626"/>
                  <a:pt x="1446" y="32422"/>
                </a:cubicBezTo>
                <a:cubicBezTo>
                  <a:pt x="1487" y="32300"/>
                  <a:pt x="1854" y="31954"/>
                  <a:pt x="1630" y="31852"/>
                </a:cubicBezTo>
                <a:cubicBezTo>
                  <a:pt x="1100" y="31608"/>
                  <a:pt x="1569" y="31343"/>
                  <a:pt x="1711" y="31119"/>
                </a:cubicBezTo>
                <a:cubicBezTo>
                  <a:pt x="1854" y="30854"/>
                  <a:pt x="1752" y="30080"/>
                  <a:pt x="1752" y="29775"/>
                </a:cubicBezTo>
                <a:cubicBezTo>
                  <a:pt x="1833" y="29184"/>
                  <a:pt x="1243" y="25763"/>
                  <a:pt x="897" y="25559"/>
                </a:cubicBezTo>
                <a:cubicBezTo>
                  <a:pt x="0" y="24989"/>
                  <a:pt x="530" y="24989"/>
                  <a:pt x="795" y="24296"/>
                </a:cubicBezTo>
                <a:cubicBezTo>
                  <a:pt x="1100" y="23502"/>
                  <a:pt x="1548" y="22952"/>
                  <a:pt x="2159" y="22321"/>
                </a:cubicBezTo>
                <a:cubicBezTo>
                  <a:pt x="2729" y="21201"/>
                  <a:pt x="3748" y="19999"/>
                  <a:pt x="4603" y="19124"/>
                </a:cubicBezTo>
                <a:cubicBezTo>
                  <a:pt x="4868" y="18879"/>
                  <a:pt x="4909" y="18513"/>
                  <a:pt x="5051" y="18166"/>
                </a:cubicBezTo>
                <a:cubicBezTo>
                  <a:pt x="5153" y="17963"/>
                  <a:pt x="5418" y="17963"/>
                  <a:pt x="5540" y="17698"/>
                </a:cubicBezTo>
                <a:cubicBezTo>
                  <a:pt x="6008" y="16782"/>
                  <a:pt x="6884" y="15845"/>
                  <a:pt x="7536" y="15030"/>
                </a:cubicBezTo>
                <a:cubicBezTo>
                  <a:pt x="7780" y="14786"/>
                  <a:pt x="8473" y="14134"/>
                  <a:pt x="8473" y="13788"/>
                </a:cubicBezTo>
                <a:cubicBezTo>
                  <a:pt x="8167" y="13686"/>
                  <a:pt x="9308" y="12953"/>
                  <a:pt x="9308" y="12607"/>
                </a:cubicBezTo>
                <a:cubicBezTo>
                  <a:pt x="9308" y="12281"/>
                  <a:pt x="11466" y="10509"/>
                  <a:pt x="11813" y="10020"/>
                </a:cubicBezTo>
                <a:cubicBezTo>
                  <a:pt x="12199" y="9531"/>
                  <a:pt x="12627" y="9328"/>
                  <a:pt x="13157" y="9022"/>
                </a:cubicBezTo>
                <a:cubicBezTo>
                  <a:pt x="13666" y="8717"/>
                  <a:pt x="13808" y="8106"/>
                  <a:pt x="14338" y="7800"/>
                </a:cubicBezTo>
                <a:cubicBezTo>
                  <a:pt x="14704" y="7576"/>
                  <a:pt x="14643" y="7067"/>
                  <a:pt x="15214" y="7067"/>
                </a:cubicBezTo>
                <a:cubicBezTo>
                  <a:pt x="15214" y="7047"/>
                  <a:pt x="15275" y="7047"/>
                  <a:pt x="15275" y="7006"/>
                </a:cubicBezTo>
                <a:cubicBezTo>
                  <a:pt x="15336" y="6986"/>
                  <a:pt x="15356" y="6069"/>
                  <a:pt x="15784" y="5906"/>
                </a:cubicBezTo>
                <a:cubicBezTo>
                  <a:pt x="16436" y="5662"/>
                  <a:pt x="18554" y="4827"/>
                  <a:pt x="19266" y="5255"/>
                </a:cubicBezTo>
                <a:lnTo>
                  <a:pt x="19694" y="5173"/>
                </a:lnTo>
                <a:cubicBezTo>
                  <a:pt x="19694" y="5153"/>
                  <a:pt x="19714" y="5153"/>
                  <a:pt x="19735" y="5153"/>
                </a:cubicBezTo>
                <a:cubicBezTo>
                  <a:pt x="19735" y="5153"/>
                  <a:pt x="19735" y="5153"/>
                  <a:pt x="19755" y="5132"/>
                </a:cubicBezTo>
                <a:cubicBezTo>
                  <a:pt x="19755" y="4603"/>
                  <a:pt x="20142" y="4807"/>
                  <a:pt x="20305" y="4481"/>
                </a:cubicBezTo>
                <a:cubicBezTo>
                  <a:pt x="20875" y="3442"/>
                  <a:pt x="21099" y="1894"/>
                  <a:pt x="21099" y="713"/>
                </a:cubicBezTo>
                <a:cubicBezTo>
                  <a:pt x="21099" y="550"/>
                  <a:pt x="21079" y="387"/>
                  <a:pt x="21059" y="224"/>
                </a:cubicBezTo>
                <a:lnTo>
                  <a:pt x="21059" y="224"/>
                </a:lnTo>
                <a:lnTo>
                  <a:pt x="21934" y="0"/>
                </a:lnTo>
                <a:cubicBezTo>
                  <a:pt x="22362" y="204"/>
                  <a:pt x="22240" y="591"/>
                  <a:pt x="22606" y="835"/>
                </a:cubicBezTo>
                <a:cubicBezTo>
                  <a:pt x="22912" y="1059"/>
                  <a:pt x="23991" y="1996"/>
                  <a:pt x="24256" y="1344"/>
                </a:cubicBezTo>
                <a:cubicBezTo>
                  <a:pt x="24378" y="1059"/>
                  <a:pt x="25437" y="672"/>
                  <a:pt x="25580" y="1019"/>
                </a:cubicBezTo>
                <a:cubicBezTo>
                  <a:pt x="25722" y="1385"/>
                  <a:pt x="25478" y="1487"/>
                  <a:pt x="25783" y="1935"/>
                </a:cubicBezTo>
                <a:cubicBezTo>
                  <a:pt x="26455" y="2892"/>
                  <a:pt x="26842" y="1650"/>
                  <a:pt x="27372" y="2139"/>
                </a:cubicBezTo>
                <a:cubicBezTo>
                  <a:pt x="27738" y="2465"/>
                  <a:pt x="27698" y="2648"/>
                  <a:pt x="27779" y="3096"/>
                </a:cubicBezTo>
                <a:cubicBezTo>
                  <a:pt x="27922" y="3748"/>
                  <a:pt x="27840" y="3320"/>
                  <a:pt x="28207" y="3442"/>
                </a:cubicBezTo>
                <a:cubicBezTo>
                  <a:pt x="28207" y="3462"/>
                  <a:pt x="28207" y="3483"/>
                  <a:pt x="28207" y="3503"/>
                </a:cubicBezTo>
                <a:cubicBezTo>
                  <a:pt x="28227" y="3503"/>
                  <a:pt x="28227" y="3809"/>
                  <a:pt x="28227" y="3849"/>
                </a:cubicBezTo>
                <a:lnTo>
                  <a:pt x="28248" y="4440"/>
                </a:lnTo>
                <a:cubicBezTo>
                  <a:pt x="28573" y="5316"/>
                  <a:pt x="28492" y="5234"/>
                  <a:pt x="29388" y="5519"/>
                </a:cubicBezTo>
                <a:cubicBezTo>
                  <a:pt x="30630" y="5927"/>
                  <a:pt x="29714" y="7230"/>
                  <a:pt x="31364" y="6741"/>
                </a:cubicBezTo>
                <a:cubicBezTo>
                  <a:pt x="31812" y="6599"/>
                  <a:pt x="32178" y="6904"/>
                  <a:pt x="32606" y="6721"/>
                </a:cubicBezTo>
                <a:cubicBezTo>
                  <a:pt x="32769" y="6660"/>
                  <a:pt x="33339" y="5723"/>
                  <a:pt x="33461" y="6069"/>
                </a:cubicBezTo>
                <a:cubicBezTo>
                  <a:pt x="33726" y="6130"/>
                  <a:pt x="33787" y="6517"/>
                  <a:pt x="34011" y="6660"/>
                </a:cubicBezTo>
                <a:cubicBezTo>
                  <a:pt x="34276" y="6823"/>
                  <a:pt x="34989" y="6701"/>
                  <a:pt x="34948" y="7149"/>
                </a:cubicBezTo>
                <a:cubicBezTo>
                  <a:pt x="34928" y="7536"/>
                  <a:pt x="35172" y="7943"/>
                  <a:pt x="35640" y="7943"/>
                </a:cubicBezTo>
                <a:lnTo>
                  <a:pt x="35640" y="7943"/>
                </a:lnTo>
                <a:close/>
              </a:path>
            </a:pathLst>
          </a:custGeom>
          <a:solidFill>
            <a:srgbClr val="54BD66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8"/>
          <p:cNvSpPr/>
          <p:nvPr/>
        </p:nvSpPr>
        <p:spPr>
          <a:xfrm>
            <a:off x="4452928" y="1590214"/>
            <a:ext cx="834021" cy="1075504"/>
          </a:xfrm>
          <a:custGeom>
            <a:rect b="b" l="l" r="r" t="t"/>
            <a:pathLst>
              <a:path extrusionOk="0" h="47615" w="36924">
                <a:moveTo>
                  <a:pt x="31384" y="6904"/>
                </a:moveTo>
                <a:lnTo>
                  <a:pt x="31914" y="7434"/>
                </a:lnTo>
                <a:cubicBezTo>
                  <a:pt x="31914" y="7861"/>
                  <a:pt x="32077" y="8717"/>
                  <a:pt x="31873" y="9104"/>
                </a:cubicBezTo>
                <a:cubicBezTo>
                  <a:pt x="31588" y="9613"/>
                  <a:pt x="30142" y="9654"/>
                  <a:pt x="30223" y="10142"/>
                </a:cubicBezTo>
                <a:cubicBezTo>
                  <a:pt x="30285" y="10550"/>
                  <a:pt x="30509" y="12994"/>
                  <a:pt x="31038" y="12851"/>
                </a:cubicBezTo>
                <a:cubicBezTo>
                  <a:pt x="31344" y="11303"/>
                  <a:pt x="32789" y="13747"/>
                  <a:pt x="33197" y="14073"/>
                </a:cubicBezTo>
                <a:cubicBezTo>
                  <a:pt x="33156" y="14012"/>
                  <a:pt x="33217" y="14073"/>
                  <a:pt x="33217" y="14093"/>
                </a:cubicBezTo>
                <a:cubicBezTo>
                  <a:pt x="33543" y="14154"/>
                  <a:pt x="33380" y="14725"/>
                  <a:pt x="33278" y="14908"/>
                </a:cubicBezTo>
                <a:cubicBezTo>
                  <a:pt x="32912" y="15478"/>
                  <a:pt x="33421" y="16191"/>
                  <a:pt x="32545" y="16130"/>
                </a:cubicBezTo>
                <a:cubicBezTo>
                  <a:pt x="31873" y="16089"/>
                  <a:pt x="32545" y="17209"/>
                  <a:pt x="32769" y="17413"/>
                </a:cubicBezTo>
                <a:cubicBezTo>
                  <a:pt x="33115" y="17739"/>
                  <a:pt x="33176" y="18044"/>
                  <a:pt x="33319" y="18472"/>
                </a:cubicBezTo>
                <a:cubicBezTo>
                  <a:pt x="33421" y="18777"/>
                  <a:pt x="33686" y="18940"/>
                  <a:pt x="33563" y="19266"/>
                </a:cubicBezTo>
                <a:cubicBezTo>
                  <a:pt x="33441" y="19612"/>
                  <a:pt x="34032" y="20121"/>
                  <a:pt x="33808" y="20203"/>
                </a:cubicBezTo>
                <a:cubicBezTo>
                  <a:pt x="33115" y="20508"/>
                  <a:pt x="33686" y="20692"/>
                  <a:pt x="33889" y="21079"/>
                </a:cubicBezTo>
                <a:cubicBezTo>
                  <a:pt x="34622" y="21140"/>
                  <a:pt x="34521" y="20956"/>
                  <a:pt x="34704" y="21771"/>
                </a:cubicBezTo>
                <a:cubicBezTo>
                  <a:pt x="34765" y="22117"/>
                  <a:pt x="34887" y="22525"/>
                  <a:pt x="34480" y="22647"/>
                </a:cubicBezTo>
                <a:cubicBezTo>
                  <a:pt x="34052" y="22769"/>
                  <a:pt x="34154" y="23013"/>
                  <a:pt x="34032" y="23319"/>
                </a:cubicBezTo>
                <a:cubicBezTo>
                  <a:pt x="33828" y="23869"/>
                  <a:pt x="33258" y="23237"/>
                  <a:pt x="33034" y="24093"/>
                </a:cubicBezTo>
                <a:cubicBezTo>
                  <a:pt x="32871" y="24744"/>
                  <a:pt x="34113" y="25865"/>
                  <a:pt x="33034" y="26272"/>
                </a:cubicBezTo>
                <a:cubicBezTo>
                  <a:pt x="32464" y="26475"/>
                  <a:pt x="33299" y="27025"/>
                  <a:pt x="33380" y="27188"/>
                </a:cubicBezTo>
                <a:cubicBezTo>
                  <a:pt x="33523" y="27534"/>
                  <a:pt x="33441" y="27962"/>
                  <a:pt x="33441" y="28369"/>
                </a:cubicBezTo>
                <a:cubicBezTo>
                  <a:pt x="33421" y="28471"/>
                  <a:pt x="32789" y="29245"/>
                  <a:pt x="33258" y="29225"/>
                </a:cubicBezTo>
                <a:cubicBezTo>
                  <a:pt x="33665" y="29184"/>
                  <a:pt x="34032" y="28655"/>
                  <a:pt x="34480" y="29062"/>
                </a:cubicBezTo>
                <a:cubicBezTo>
                  <a:pt x="34745" y="29306"/>
                  <a:pt x="34663" y="29775"/>
                  <a:pt x="34948" y="29978"/>
                </a:cubicBezTo>
                <a:cubicBezTo>
                  <a:pt x="35233" y="30162"/>
                  <a:pt x="35315" y="30243"/>
                  <a:pt x="35315" y="30610"/>
                </a:cubicBezTo>
                <a:cubicBezTo>
                  <a:pt x="35315" y="31119"/>
                  <a:pt x="36007" y="31139"/>
                  <a:pt x="36048" y="31648"/>
                </a:cubicBezTo>
                <a:cubicBezTo>
                  <a:pt x="36089" y="32402"/>
                  <a:pt x="36333" y="33176"/>
                  <a:pt x="35885" y="33848"/>
                </a:cubicBezTo>
                <a:cubicBezTo>
                  <a:pt x="35539" y="34357"/>
                  <a:pt x="35824" y="34357"/>
                  <a:pt x="36089" y="34744"/>
                </a:cubicBezTo>
                <a:cubicBezTo>
                  <a:pt x="36252" y="35029"/>
                  <a:pt x="35763" y="35477"/>
                  <a:pt x="35722" y="35783"/>
                </a:cubicBezTo>
                <a:cubicBezTo>
                  <a:pt x="35763" y="36332"/>
                  <a:pt x="36048" y="36394"/>
                  <a:pt x="36170" y="36801"/>
                </a:cubicBezTo>
                <a:cubicBezTo>
                  <a:pt x="36272" y="37127"/>
                  <a:pt x="36007" y="37412"/>
                  <a:pt x="36109" y="37778"/>
                </a:cubicBezTo>
                <a:cubicBezTo>
                  <a:pt x="36313" y="38389"/>
                  <a:pt x="36924" y="39245"/>
                  <a:pt x="36557" y="39917"/>
                </a:cubicBezTo>
                <a:cubicBezTo>
                  <a:pt x="36353" y="40263"/>
                  <a:pt x="35498" y="40283"/>
                  <a:pt x="35600" y="40792"/>
                </a:cubicBezTo>
                <a:cubicBezTo>
                  <a:pt x="35783" y="41505"/>
                  <a:pt x="34704" y="42259"/>
                  <a:pt x="34073" y="42238"/>
                </a:cubicBezTo>
                <a:cubicBezTo>
                  <a:pt x="33523" y="42218"/>
                  <a:pt x="32708" y="42361"/>
                  <a:pt x="32708" y="43073"/>
                </a:cubicBezTo>
                <a:cubicBezTo>
                  <a:pt x="32769" y="43318"/>
                  <a:pt x="32810" y="43562"/>
                  <a:pt x="32749" y="43807"/>
                </a:cubicBezTo>
                <a:cubicBezTo>
                  <a:pt x="32606" y="44214"/>
                  <a:pt x="32504" y="44438"/>
                  <a:pt x="32871" y="44703"/>
                </a:cubicBezTo>
                <a:cubicBezTo>
                  <a:pt x="33197" y="44947"/>
                  <a:pt x="33238" y="45151"/>
                  <a:pt x="33197" y="45558"/>
                </a:cubicBezTo>
                <a:lnTo>
                  <a:pt x="33258" y="46026"/>
                </a:lnTo>
                <a:lnTo>
                  <a:pt x="33258" y="46026"/>
                </a:lnTo>
                <a:cubicBezTo>
                  <a:pt x="33156" y="46434"/>
                  <a:pt x="32443" y="46006"/>
                  <a:pt x="32199" y="46087"/>
                </a:cubicBezTo>
                <a:cubicBezTo>
                  <a:pt x="31812" y="46210"/>
                  <a:pt x="31649" y="46861"/>
                  <a:pt x="31303" y="46841"/>
                </a:cubicBezTo>
                <a:cubicBezTo>
                  <a:pt x="31058" y="46821"/>
                  <a:pt x="30895" y="46678"/>
                  <a:pt x="30671" y="46678"/>
                </a:cubicBezTo>
                <a:cubicBezTo>
                  <a:pt x="30060" y="46637"/>
                  <a:pt x="30407" y="47167"/>
                  <a:pt x="30183" y="47411"/>
                </a:cubicBezTo>
                <a:cubicBezTo>
                  <a:pt x="30081" y="47533"/>
                  <a:pt x="29816" y="47371"/>
                  <a:pt x="29674" y="47371"/>
                </a:cubicBezTo>
                <a:cubicBezTo>
                  <a:pt x="29429" y="47371"/>
                  <a:pt x="29348" y="47574"/>
                  <a:pt x="29124" y="47595"/>
                </a:cubicBezTo>
                <a:cubicBezTo>
                  <a:pt x="28879" y="47615"/>
                  <a:pt x="28696" y="47493"/>
                  <a:pt x="28452" y="47513"/>
                </a:cubicBezTo>
                <a:cubicBezTo>
                  <a:pt x="27983" y="47574"/>
                  <a:pt x="26863" y="47595"/>
                  <a:pt x="26435" y="47452"/>
                </a:cubicBezTo>
                <a:cubicBezTo>
                  <a:pt x="25865" y="47289"/>
                  <a:pt x="26395" y="46413"/>
                  <a:pt x="25947" y="45965"/>
                </a:cubicBezTo>
                <a:cubicBezTo>
                  <a:pt x="25723" y="45741"/>
                  <a:pt x="25600" y="45477"/>
                  <a:pt x="25621" y="45151"/>
                </a:cubicBezTo>
                <a:cubicBezTo>
                  <a:pt x="25641" y="44682"/>
                  <a:pt x="26354" y="44621"/>
                  <a:pt x="26089" y="44173"/>
                </a:cubicBezTo>
                <a:lnTo>
                  <a:pt x="25519" y="43175"/>
                </a:lnTo>
                <a:cubicBezTo>
                  <a:pt x="25376" y="42910"/>
                  <a:pt x="25824" y="42585"/>
                  <a:pt x="25682" y="42340"/>
                </a:cubicBezTo>
                <a:lnTo>
                  <a:pt x="25030" y="41240"/>
                </a:lnTo>
                <a:cubicBezTo>
                  <a:pt x="24582" y="40528"/>
                  <a:pt x="22933" y="41831"/>
                  <a:pt x="22647" y="42401"/>
                </a:cubicBezTo>
                <a:cubicBezTo>
                  <a:pt x="22322" y="43053"/>
                  <a:pt x="21446" y="42462"/>
                  <a:pt x="20916" y="42605"/>
                </a:cubicBezTo>
                <a:cubicBezTo>
                  <a:pt x="20570" y="42707"/>
                  <a:pt x="20652" y="43338"/>
                  <a:pt x="20265" y="43297"/>
                </a:cubicBezTo>
                <a:cubicBezTo>
                  <a:pt x="20061" y="43297"/>
                  <a:pt x="19694" y="42748"/>
                  <a:pt x="19531" y="42605"/>
                </a:cubicBezTo>
                <a:cubicBezTo>
                  <a:pt x="19307" y="42401"/>
                  <a:pt x="17984" y="42300"/>
                  <a:pt x="17861" y="42524"/>
                </a:cubicBezTo>
                <a:cubicBezTo>
                  <a:pt x="17861" y="43583"/>
                  <a:pt x="17230" y="43297"/>
                  <a:pt x="16578" y="43053"/>
                </a:cubicBezTo>
                <a:cubicBezTo>
                  <a:pt x="15866" y="42768"/>
                  <a:pt x="15540" y="43012"/>
                  <a:pt x="14949" y="43338"/>
                </a:cubicBezTo>
                <a:cubicBezTo>
                  <a:pt x="14644" y="43501"/>
                  <a:pt x="14033" y="43277"/>
                  <a:pt x="13646" y="43379"/>
                </a:cubicBezTo>
                <a:cubicBezTo>
                  <a:pt x="12933" y="43562"/>
                  <a:pt x="12526" y="43623"/>
                  <a:pt x="11833" y="43277"/>
                </a:cubicBezTo>
                <a:cubicBezTo>
                  <a:pt x="11283" y="42992"/>
                  <a:pt x="10591" y="44092"/>
                  <a:pt x="9797" y="43888"/>
                </a:cubicBezTo>
                <a:lnTo>
                  <a:pt x="9369" y="44255"/>
                </a:lnTo>
                <a:cubicBezTo>
                  <a:pt x="9369" y="44295"/>
                  <a:pt x="9328" y="44377"/>
                  <a:pt x="9308" y="44418"/>
                </a:cubicBezTo>
                <a:lnTo>
                  <a:pt x="9308" y="44418"/>
                </a:lnTo>
                <a:cubicBezTo>
                  <a:pt x="8738" y="44418"/>
                  <a:pt x="8656" y="44295"/>
                  <a:pt x="8229" y="43908"/>
                </a:cubicBezTo>
                <a:cubicBezTo>
                  <a:pt x="7801" y="43521"/>
                  <a:pt x="8290" y="42768"/>
                  <a:pt x="7353" y="42686"/>
                </a:cubicBezTo>
                <a:cubicBezTo>
                  <a:pt x="6762" y="42646"/>
                  <a:pt x="6803" y="42381"/>
                  <a:pt x="6681" y="41872"/>
                </a:cubicBezTo>
                <a:cubicBezTo>
                  <a:pt x="6599" y="41566"/>
                  <a:pt x="6396" y="40772"/>
                  <a:pt x="6131" y="40609"/>
                </a:cubicBezTo>
                <a:cubicBezTo>
                  <a:pt x="6029" y="40528"/>
                  <a:pt x="5561" y="40548"/>
                  <a:pt x="5540" y="40446"/>
                </a:cubicBezTo>
                <a:cubicBezTo>
                  <a:pt x="5540" y="40446"/>
                  <a:pt x="5459" y="40304"/>
                  <a:pt x="5438" y="40283"/>
                </a:cubicBezTo>
                <a:cubicBezTo>
                  <a:pt x="5907" y="39469"/>
                  <a:pt x="6029" y="39530"/>
                  <a:pt x="5540" y="38736"/>
                </a:cubicBezTo>
                <a:cubicBezTo>
                  <a:pt x="4889" y="37717"/>
                  <a:pt x="6355" y="38471"/>
                  <a:pt x="6660" y="38063"/>
                </a:cubicBezTo>
                <a:cubicBezTo>
                  <a:pt x="6803" y="37880"/>
                  <a:pt x="7394" y="37575"/>
                  <a:pt x="7394" y="37534"/>
                </a:cubicBezTo>
                <a:cubicBezTo>
                  <a:pt x="7455" y="37025"/>
                  <a:pt x="7292" y="36719"/>
                  <a:pt x="6844" y="36556"/>
                </a:cubicBezTo>
                <a:cubicBezTo>
                  <a:pt x="6273" y="36373"/>
                  <a:pt x="6946" y="35334"/>
                  <a:pt x="7108" y="35070"/>
                </a:cubicBezTo>
                <a:cubicBezTo>
                  <a:pt x="7495" y="34418"/>
                  <a:pt x="6314" y="33970"/>
                  <a:pt x="6131" y="33624"/>
                </a:cubicBezTo>
                <a:cubicBezTo>
                  <a:pt x="6009" y="33379"/>
                  <a:pt x="6294" y="32463"/>
                  <a:pt x="5764" y="32606"/>
                </a:cubicBezTo>
                <a:cubicBezTo>
                  <a:pt x="5377" y="32707"/>
                  <a:pt x="5011" y="33909"/>
                  <a:pt x="4665" y="32830"/>
                </a:cubicBezTo>
                <a:cubicBezTo>
                  <a:pt x="4379" y="32544"/>
                  <a:pt x="3626" y="32422"/>
                  <a:pt x="3626" y="32015"/>
                </a:cubicBezTo>
                <a:cubicBezTo>
                  <a:pt x="3626" y="31200"/>
                  <a:pt x="3280" y="31160"/>
                  <a:pt x="2547" y="30976"/>
                </a:cubicBezTo>
                <a:cubicBezTo>
                  <a:pt x="2017" y="30854"/>
                  <a:pt x="2221" y="30671"/>
                  <a:pt x="2058" y="30223"/>
                </a:cubicBezTo>
                <a:cubicBezTo>
                  <a:pt x="1834" y="29673"/>
                  <a:pt x="1325" y="29795"/>
                  <a:pt x="1447" y="29001"/>
                </a:cubicBezTo>
                <a:cubicBezTo>
                  <a:pt x="1508" y="28573"/>
                  <a:pt x="2180" y="27738"/>
                  <a:pt x="1854" y="27372"/>
                </a:cubicBezTo>
                <a:cubicBezTo>
                  <a:pt x="1365" y="26842"/>
                  <a:pt x="530" y="26577"/>
                  <a:pt x="530" y="25783"/>
                </a:cubicBezTo>
                <a:lnTo>
                  <a:pt x="530" y="25783"/>
                </a:lnTo>
                <a:lnTo>
                  <a:pt x="877" y="25518"/>
                </a:lnTo>
                <a:cubicBezTo>
                  <a:pt x="1569" y="24846"/>
                  <a:pt x="1" y="23889"/>
                  <a:pt x="938" y="23013"/>
                </a:cubicBezTo>
                <a:cubicBezTo>
                  <a:pt x="2160" y="21914"/>
                  <a:pt x="1202" y="21608"/>
                  <a:pt x="1080" y="20284"/>
                </a:cubicBezTo>
                <a:cubicBezTo>
                  <a:pt x="1080" y="19755"/>
                  <a:pt x="1121" y="19409"/>
                  <a:pt x="1223" y="18920"/>
                </a:cubicBezTo>
                <a:cubicBezTo>
                  <a:pt x="1386" y="18289"/>
                  <a:pt x="897" y="18227"/>
                  <a:pt x="856" y="17800"/>
                </a:cubicBezTo>
                <a:cubicBezTo>
                  <a:pt x="836" y="17474"/>
                  <a:pt x="999" y="17230"/>
                  <a:pt x="917" y="16883"/>
                </a:cubicBezTo>
                <a:cubicBezTo>
                  <a:pt x="836" y="16415"/>
                  <a:pt x="429" y="15967"/>
                  <a:pt x="754" y="15478"/>
                </a:cubicBezTo>
                <a:cubicBezTo>
                  <a:pt x="1101" y="14949"/>
                  <a:pt x="1732" y="15132"/>
                  <a:pt x="2200" y="14725"/>
                </a:cubicBezTo>
                <a:cubicBezTo>
                  <a:pt x="2506" y="14460"/>
                  <a:pt x="2832" y="12973"/>
                  <a:pt x="3015" y="12525"/>
                </a:cubicBezTo>
                <a:cubicBezTo>
                  <a:pt x="3341" y="11996"/>
                  <a:pt x="3382" y="11629"/>
                  <a:pt x="3850" y="11161"/>
                </a:cubicBezTo>
                <a:cubicBezTo>
                  <a:pt x="4278" y="10713"/>
                  <a:pt x="4318" y="10448"/>
                  <a:pt x="4135" y="9898"/>
                </a:cubicBezTo>
                <a:cubicBezTo>
                  <a:pt x="3707" y="8574"/>
                  <a:pt x="5703" y="8391"/>
                  <a:pt x="5113" y="7169"/>
                </a:cubicBezTo>
                <a:cubicBezTo>
                  <a:pt x="4848" y="6619"/>
                  <a:pt x="4950" y="6029"/>
                  <a:pt x="5072" y="5479"/>
                </a:cubicBezTo>
                <a:cubicBezTo>
                  <a:pt x="5377" y="5479"/>
                  <a:pt x="5683" y="6171"/>
                  <a:pt x="5866" y="6415"/>
                </a:cubicBezTo>
                <a:cubicBezTo>
                  <a:pt x="6355" y="7006"/>
                  <a:pt x="6151" y="6191"/>
                  <a:pt x="6070" y="5947"/>
                </a:cubicBezTo>
                <a:cubicBezTo>
                  <a:pt x="5988" y="5703"/>
                  <a:pt x="5968" y="5316"/>
                  <a:pt x="6111" y="5092"/>
                </a:cubicBezTo>
                <a:cubicBezTo>
                  <a:pt x="6314" y="4745"/>
                  <a:pt x="6518" y="4888"/>
                  <a:pt x="6742" y="4644"/>
                </a:cubicBezTo>
                <a:lnTo>
                  <a:pt x="7373" y="4053"/>
                </a:lnTo>
                <a:lnTo>
                  <a:pt x="7373" y="4053"/>
                </a:lnTo>
                <a:cubicBezTo>
                  <a:pt x="7394" y="4155"/>
                  <a:pt x="7455" y="4257"/>
                  <a:pt x="7577" y="4338"/>
                </a:cubicBezTo>
                <a:cubicBezTo>
                  <a:pt x="7801" y="4501"/>
                  <a:pt x="8330" y="5295"/>
                  <a:pt x="8636" y="5112"/>
                </a:cubicBezTo>
                <a:cubicBezTo>
                  <a:pt x="9023" y="4908"/>
                  <a:pt x="8758" y="4135"/>
                  <a:pt x="9145" y="3829"/>
                </a:cubicBezTo>
                <a:cubicBezTo>
                  <a:pt x="9369" y="3646"/>
                  <a:pt x="9613" y="3809"/>
                  <a:pt x="9695" y="3442"/>
                </a:cubicBezTo>
                <a:cubicBezTo>
                  <a:pt x="9899" y="2627"/>
                  <a:pt x="9023" y="1874"/>
                  <a:pt x="9939" y="1487"/>
                </a:cubicBezTo>
                <a:cubicBezTo>
                  <a:pt x="10571" y="1711"/>
                  <a:pt x="10632" y="1833"/>
                  <a:pt x="10856" y="2444"/>
                </a:cubicBezTo>
                <a:cubicBezTo>
                  <a:pt x="10978" y="2770"/>
                  <a:pt x="11589" y="1955"/>
                  <a:pt x="11467" y="2444"/>
                </a:cubicBezTo>
                <a:cubicBezTo>
                  <a:pt x="11406" y="2648"/>
                  <a:pt x="11080" y="3157"/>
                  <a:pt x="11426" y="3157"/>
                </a:cubicBezTo>
                <a:cubicBezTo>
                  <a:pt x="12078" y="3157"/>
                  <a:pt x="14359" y="2159"/>
                  <a:pt x="14359" y="1507"/>
                </a:cubicBezTo>
                <a:cubicBezTo>
                  <a:pt x="14359" y="998"/>
                  <a:pt x="14970" y="550"/>
                  <a:pt x="15418" y="347"/>
                </a:cubicBezTo>
                <a:cubicBezTo>
                  <a:pt x="16212" y="0"/>
                  <a:pt x="15764" y="998"/>
                  <a:pt x="15764" y="1528"/>
                </a:cubicBezTo>
                <a:cubicBezTo>
                  <a:pt x="16130" y="1630"/>
                  <a:pt x="16558" y="2200"/>
                  <a:pt x="16823" y="2505"/>
                </a:cubicBezTo>
                <a:cubicBezTo>
                  <a:pt x="17332" y="3076"/>
                  <a:pt x="16660" y="3524"/>
                  <a:pt x="17576" y="3279"/>
                </a:cubicBezTo>
                <a:cubicBezTo>
                  <a:pt x="18432" y="2811"/>
                  <a:pt x="18248" y="2159"/>
                  <a:pt x="19307" y="2424"/>
                </a:cubicBezTo>
                <a:cubicBezTo>
                  <a:pt x="19674" y="2526"/>
                  <a:pt x="19918" y="2689"/>
                  <a:pt x="20183" y="2750"/>
                </a:cubicBezTo>
                <a:cubicBezTo>
                  <a:pt x="20550" y="2851"/>
                  <a:pt x="20937" y="2648"/>
                  <a:pt x="21303" y="2770"/>
                </a:cubicBezTo>
                <a:cubicBezTo>
                  <a:pt x="21303" y="3707"/>
                  <a:pt x="21527" y="4521"/>
                  <a:pt x="21751" y="5397"/>
                </a:cubicBezTo>
                <a:cubicBezTo>
                  <a:pt x="21955" y="6171"/>
                  <a:pt x="22260" y="5173"/>
                  <a:pt x="22464" y="5377"/>
                </a:cubicBezTo>
                <a:cubicBezTo>
                  <a:pt x="22729" y="5642"/>
                  <a:pt x="22464" y="6212"/>
                  <a:pt x="23014" y="6130"/>
                </a:cubicBezTo>
                <a:cubicBezTo>
                  <a:pt x="23177" y="5377"/>
                  <a:pt x="22933" y="4990"/>
                  <a:pt x="23238" y="4155"/>
                </a:cubicBezTo>
                <a:cubicBezTo>
                  <a:pt x="23564" y="3259"/>
                  <a:pt x="24154" y="2403"/>
                  <a:pt x="25234" y="2322"/>
                </a:cubicBezTo>
                <a:cubicBezTo>
                  <a:pt x="25784" y="2281"/>
                  <a:pt x="25967" y="2790"/>
                  <a:pt x="26252" y="2689"/>
                </a:cubicBezTo>
                <a:cubicBezTo>
                  <a:pt x="26782" y="2505"/>
                  <a:pt x="26802" y="1976"/>
                  <a:pt x="27128" y="1630"/>
                </a:cubicBezTo>
                <a:cubicBezTo>
                  <a:pt x="27942" y="1385"/>
                  <a:pt x="27637" y="611"/>
                  <a:pt x="28574" y="937"/>
                </a:cubicBezTo>
                <a:cubicBezTo>
                  <a:pt x="28859" y="1019"/>
                  <a:pt x="28696" y="1141"/>
                  <a:pt x="28716" y="1385"/>
                </a:cubicBezTo>
                <a:cubicBezTo>
                  <a:pt x="28737" y="1568"/>
                  <a:pt x="29266" y="1935"/>
                  <a:pt x="29327" y="2057"/>
                </a:cubicBezTo>
                <a:cubicBezTo>
                  <a:pt x="29409" y="2220"/>
                  <a:pt x="29287" y="2913"/>
                  <a:pt x="29633" y="2831"/>
                </a:cubicBezTo>
                <a:cubicBezTo>
                  <a:pt x="30427" y="2627"/>
                  <a:pt x="29775" y="5010"/>
                  <a:pt x="30366" y="5397"/>
                </a:cubicBezTo>
                <a:cubicBezTo>
                  <a:pt x="30346" y="5418"/>
                  <a:pt x="30733" y="5438"/>
                  <a:pt x="30814" y="5560"/>
                </a:cubicBezTo>
                <a:cubicBezTo>
                  <a:pt x="30895" y="5764"/>
                  <a:pt x="30875" y="6008"/>
                  <a:pt x="30997" y="6232"/>
                </a:cubicBezTo>
                <a:cubicBezTo>
                  <a:pt x="30957" y="6477"/>
                  <a:pt x="30936" y="7637"/>
                  <a:pt x="31445" y="6904"/>
                </a:cubicBezTo>
                <a:lnTo>
                  <a:pt x="31445" y="6904"/>
                </a:lnTo>
                <a:close/>
              </a:path>
            </a:pathLst>
          </a:custGeom>
          <a:solidFill>
            <a:srgbClr val="54BD66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8"/>
          <p:cNvSpPr/>
          <p:nvPr/>
        </p:nvSpPr>
        <p:spPr>
          <a:xfrm>
            <a:off x="4118499" y="2152837"/>
            <a:ext cx="571803" cy="1076430"/>
          </a:xfrm>
          <a:custGeom>
            <a:rect b="b" l="l" r="r" t="t"/>
            <a:pathLst>
              <a:path extrusionOk="0" h="47656" w="25315">
                <a:moveTo>
                  <a:pt x="1324" y="9572"/>
                </a:moveTo>
                <a:lnTo>
                  <a:pt x="1324" y="10122"/>
                </a:lnTo>
                <a:cubicBezTo>
                  <a:pt x="1405" y="10326"/>
                  <a:pt x="1446" y="10529"/>
                  <a:pt x="1609" y="10672"/>
                </a:cubicBezTo>
                <a:cubicBezTo>
                  <a:pt x="1772" y="10835"/>
                  <a:pt x="1976" y="10876"/>
                  <a:pt x="1976" y="11140"/>
                </a:cubicBezTo>
                <a:cubicBezTo>
                  <a:pt x="1955" y="11140"/>
                  <a:pt x="1914" y="11201"/>
                  <a:pt x="1914" y="11201"/>
                </a:cubicBezTo>
                <a:cubicBezTo>
                  <a:pt x="1792" y="11201"/>
                  <a:pt x="876" y="11364"/>
                  <a:pt x="896" y="11507"/>
                </a:cubicBezTo>
                <a:cubicBezTo>
                  <a:pt x="957" y="11812"/>
                  <a:pt x="1324" y="12077"/>
                  <a:pt x="1202" y="12403"/>
                </a:cubicBezTo>
                <a:cubicBezTo>
                  <a:pt x="1120" y="12647"/>
                  <a:pt x="733" y="12668"/>
                  <a:pt x="733" y="12831"/>
                </a:cubicBezTo>
                <a:cubicBezTo>
                  <a:pt x="733" y="13340"/>
                  <a:pt x="1426" y="13421"/>
                  <a:pt x="631" y="13788"/>
                </a:cubicBezTo>
                <a:cubicBezTo>
                  <a:pt x="41" y="14073"/>
                  <a:pt x="122" y="14297"/>
                  <a:pt x="367" y="14888"/>
                </a:cubicBezTo>
                <a:cubicBezTo>
                  <a:pt x="367" y="15274"/>
                  <a:pt x="0" y="15376"/>
                  <a:pt x="41" y="15641"/>
                </a:cubicBezTo>
                <a:cubicBezTo>
                  <a:pt x="102" y="15906"/>
                  <a:pt x="407" y="15987"/>
                  <a:pt x="591" y="16130"/>
                </a:cubicBezTo>
                <a:cubicBezTo>
                  <a:pt x="916" y="16395"/>
                  <a:pt x="611" y="16720"/>
                  <a:pt x="835" y="17087"/>
                </a:cubicBezTo>
                <a:cubicBezTo>
                  <a:pt x="1079" y="17413"/>
                  <a:pt x="1100" y="18085"/>
                  <a:pt x="1324" y="18309"/>
                </a:cubicBezTo>
                <a:cubicBezTo>
                  <a:pt x="1263" y="18635"/>
                  <a:pt x="1751" y="18716"/>
                  <a:pt x="1405" y="19225"/>
                </a:cubicBezTo>
                <a:cubicBezTo>
                  <a:pt x="1141" y="19653"/>
                  <a:pt x="611" y="20020"/>
                  <a:pt x="1365" y="20346"/>
                </a:cubicBezTo>
                <a:cubicBezTo>
                  <a:pt x="1813" y="20549"/>
                  <a:pt x="2220" y="21201"/>
                  <a:pt x="1629" y="21506"/>
                </a:cubicBezTo>
                <a:cubicBezTo>
                  <a:pt x="1609" y="21506"/>
                  <a:pt x="1548" y="21547"/>
                  <a:pt x="1507" y="21547"/>
                </a:cubicBezTo>
                <a:cubicBezTo>
                  <a:pt x="1446" y="21771"/>
                  <a:pt x="1466" y="21893"/>
                  <a:pt x="1405" y="22178"/>
                </a:cubicBezTo>
                <a:cubicBezTo>
                  <a:pt x="530" y="22341"/>
                  <a:pt x="672" y="22097"/>
                  <a:pt x="428" y="22932"/>
                </a:cubicBezTo>
                <a:cubicBezTo>
                  <a:pt x="326" y="23258"/>
                  <a:pt x="0" y="23767"/>
                  <a:pt x="102" y="24072"/>
                </a:cubicBezTo>
                <a:cubicBezTo>
                  <a:pt x="224" y="24480"/>
                  <a:pt x="672" y="24704"/>
                  <a:pt x="774" y="25111"/>
                </a:cubicBezTo>
                <a:cubicBezTo>
                  <a:pt x="835" y="25355"/>
                  <a:pt x="794" y="25681"/>
                  <a:pt x="835" y="25966"/>
                </a:cubicBezTo>
                <a:cubicBezTo>
                  <a:pt x="916" y="26333"/>
                  <a:pt x="1283" y="26700"/>
                  <a:pt x="1405" y="27086"/>
                </a:cubicBezTo>
                <a:cubicBezTo>
                  <a:pt x="1568" y="27596"/>
                  <a:pt x="1426" y="27881"/>
                  <a:pt x="1507" y="28349"/>
                </a:cubicBezTo>
                <a:cubicBezTo>
                  <a:pt x="1711" y="28858"/>
                  <a:pt x="2179" y="30141"/>
                  <a:pt x="1283" y="30141"/>
                </a:cubicBezTo>
                <a:cubicBezTo>
                  <a:pt x="978" y="30141"/>
                  <a:pt x="876" y="30956"/>
                  <a:pt x="835" y="31261"/>
                </a:cubicBezTo>
                <a:cubicBezTo>
                  <a:pt x="774" y="31669"/>
                  <a:pt x="1059" y="31974"/>
                  <a:pt x="957" y="32443"/>
                </a:cubicBezTo>
                <a:cubicBezTo>
                  <a:pt x="855" y="32850"/>
                  <a:pt x="937" y="33115"/>
                  <a:pt x="998" y="33522"/>
                </a:cubicBezTo>
                <a:cubicBezTo>
                  <a:pt x="1079" y="33990"/>
                  <a:pt x="448" y="34377"/>
                  <a:pt x="896" y="34805"/>
                </a:cubicBezTo>
                <a:cubicBezTo>
                  <a:pt x="1344" y="35273"/>
                  <a:pt x="1303" y="35457"/>
                  <a:pt x="855" y="35905"/>
                </a:cubicBezTo>
                <a:cubicBezTo>
                  <a:pt x="530" y="36231"/>
                  <a:pt x="876" y="36373"/>
                  <a:pt x="1018" y="36658"/>
                </a:cubicBezTo>
                <a:cubicBezTo>
                  <a:pt x="1120" y="36882"/>
                  <a:pt x="876" y="37249"/>
                  <a:pt x="937" y="37514"/>
                </a:cubicBezTo>
                <a:cubicBezTo>
                  <a:pt x="978" y="37717"/>
                  <a:pt x="1161" y="37901"/>
                  <a:pt x="1181" y="38125"/>
                </a:cubicBezTo>
                <a:cubicBezTo>
                  <a:pt x="1222" y="38389"/>
                  <a:pt x="1161" y="38613"/>
                  <a:pt x="1141" y="38878"/>
                </a:cubicBezTo>
                <a:cubicBezTo>
                  <a:pt x="1141" y="39306"/>
                  <a:pt x="1711" y="39408"/>
                  <a:pt x="1405" y="39815"/>
                </a:cubicBezTo>
                <a:cubicBezTo>
                  <a:pt x="916" y="40487"/>
                  <a:pt x="1568" y="40589"/>
                  <a:pt x="1568" y="41261"/>
                </a:cubicBezTo>
                <a:cubicBezTo>
                  <a:pt x="1568" y="41913"/>
                  <a:pt x="937" y="42238"/>
                  <a:pt x="1711" y="42646"/>
                </a:cubicBezTo>
                <a:cubicBezTo>
                  <a:pt x="2342" y="42707"/>
                  <a:pt x="1955" y="43297"/>
                  <a:pt x="2301" y="43297"/>
                </a:cubicBezTo>
                <a:cubicBezTo>
                  <a:pt x="2668" y="43297"/>
                  <a:pt x="2709" y="43440"/>
                  <a:pt x="2627" y="43745"/>
                </a:cubicBezTo>
                <a:cubicBezTo>
                  <a:pt x="2424" y="44377"/>
                  <a:pt x="3116" y="44051"/>
                  <a:pt x="3157" y="44418"/>
                </a:cubicBezTo>
                <a:cubicBezTo>
                  <a:pt x="3177" y="44642"/>
                  <a:pt x="3055" y="44845"/>
                  <a:pt x="3055" y="45069"/>
                </a:cubicBezTo>
                <a:cubicBezTo>
                  <a:pt x="3055" y="45415"/>
                  <a:pt x="3218" y="45273"/>
                  <a:pt x="3421" y="45273"/>
                </a:cubicBezTo>
                <a:lnTo>
                  <a:pt x="3870" y="45517"/>
                </a:lnTo>
                <a:lnTo>
                  <a:pt x="3870" y="45517"/>
                </a:lnTo>
                <a:cubicBezTo>
                  <a:pt x="4704" y="45558"/>
                  <a:pt x="5071" y="45375"/>
                  <a:pt x="5499" y="46230"/>
                </a:cubicBezTo>
                <a:cubicBezTo>
                  <a:pt x="5682" y="46617"/>
                  <a:pt x="6150" y="47656"/>
                  <a:pt x="6680" y="47533"/>
                </a:cubicBezTo>
                <a:cubicBezTo>
                  <a:pt x="6721" y="47289"/>
                  <a:pt x="6924" y="47289"/>
                  <a:pt x="6802" y="46943"/>
                </a:cubicBezTo>
                <a:cubicBezTo>
                  <a:pt x="6558" y="46169"/>
                  <a:pt x="7128" y="46312"/>
                  <a:pt x="7495" y="46637"/>
                </a:cubicBezTo>
                <a:cubicBezTo>
                  <a:pt x="7820" y="46923"/>
                  <a:pt x="8452" y="46739"/>
                  <a:pt x="8146" y="46250"/>
                </a:cubicBezTo>
                <a:cubicBezTo>
                  <a:pt x="7882" y="45782"/>
                  <a:pt x="7637" y="45864"/>
                  <a:pt x="7271" y="45558"/>
                </a:cubicBezTo>
                <a:cubicBezTo>
                  <a:pt x="6924" y="45273"/>
                  <a:pt x="7067" y="44866"/>
                  <a:pt x="7535" y="45090"/>
                </a:cubicBezTo>
                <a:cubicBezTo>
                  <a:pt x="7759" y="45212"/>
                  <a:pt x="8839" y="46413"/>
                  <a:pt x="8798" y="45558"/>
                </a:cubicBezTo>
                <a:cubicBezTo>
                  <a:pt x="8798" y="45314"/>
                  <a:pt x="8472" y="45090"/>
                  <a:pt x="8554" y="44805"/>
                </a:cubicBezTo>
                <a:cubicBezTo>
                  <a:pt x="8717" y="44112"/>
                  <a:pt x="9022" y="45049"/>
                  <a:pt x="9083" y="45212"/>
                </a:cubicBezTo>
                <a:cubicBezTo>
                  <a:pt x="9348" y="46067"/>
                  <a:pt x="9511" y="44010"/>
                  <a:pt x="9735" y="44092"/>
                </a:cubicBezTo>
                <a:cubicBezTo>
                  <a:pt x="10244" y="44234"/>
                  <a:pt x="9796" y="45191"/>
                  <a:pt x="10509" y="45436"/>
                </a:cubicBezTo>
                <a:cubicBezTo>
                  <a:pt x="10794" y="45253"/>
                  <a:pt x="10997" y="45436"/>
                  <a:pt x="11303" y="45029"/>
                </a:cubicBezTo>
                <a:cubicBezTo>
                  <a:pt x="12118" y="43929"/>
                  <a:pt x="13828" y="45823"/>
                  <a:pt x="14358" y="45090"/>
                </a:cubicBezTo>
                <a:cubicBezTo>
                  <a:pt x="14867" y="44356"/>
                  <a:pt x="15356" y="45151"/>
                  <a:pt x="15906" y="45008"/>
                </a:cubicBezTo>
                <a:cubicBezTo>
                  <a:pt x="16252" y="44906"/>
                  <a:pt x="15661" y="44255"/>
                  <a:pt x="16007" y="43908"/>
                </a:cubicBezTo>
                <a:cubicBezTo>
                  <a:pt x="16720" y="44092"/>
                  <a:pt x="16985" y="44601"/>
                  <a:pt x="17494" y="43847"/>
                </a:cubicBezTo>
                <a:lnTo>
                  <a:pt x="17820" y="43623"/>
                </a:lnTo>
                <a:lnTo>
                  <a:pt x="17820" y="43623"/>
                </a:lnTo>
                <a:lnTo>
                  <a:pt x="18105" y="42544"/>
                </a:lnTo>
                <a:cubicBezTo>
                  <a:pt x="18655" y="41913"/>
                  <a:pt x="18064" y="41607"/>
                  <a:pt x="18105" y="40976"/>
                </a:cubicBezTo>
                <a:cubicBezTo>
                  <a:pt x="18125" y="40507"/>
                  <a:pt x="18594" y="40202"/>
                  <a:pt x="18594" y="39591"/>
                </a:cubicBezTo>
                <a:cubicBezTo>
                  <a:pt x="18594" y="39123"/>
                  <a:pt x="18614" y="37982"/>
                  <a:pt x="18309" y="37636"/>
                </a:cubicBezTo>
                <a:cubicBezTo>
                  <a:pt x="18085" y="37391"/>
                  <a:pt x="18064" y="37106"/>
                  <a:pt x="18207" y="36842"/>
                </a:cubicBezTo>
                <a:cubicBezTo>
                  <a:pt x="18370" y="36475"/>
                  <a:pt x="18187" y="36149"/>
                  <a:pt x="18187" y="35783"/>
                </a:cubicBezTo>
                <a:cubicBezTo>
                  <a:pt x="18309" y="35111"/>
                  <a:pt x="18268" y="35131"/>
                  <a:pt x="18594" y="34459"/>
                </a:cubicBezTo>
                <a:cubicBezTo>
                  <a:pt x="18757" y="34092"/>
                  <a:pt x="19531" y="34153"/>
                  <a:pt x="19429" y="33807"/>
                </a:cubicBezTo>
                <a:cubicBezTo>
                  <a:pt x="19184" y="33033"/>
                  <a:pt x="20569" y="32870"/>
                  <a:pt x="20875" y="32361"/>
                </a:cubicBezTo>
                <a:cubicBezTo>
                  <a:pt x="21282" y="31648"/>
                  <a:pt x="21954" y="32565"/>
                  <a:pt x="22463" y="32585"/>
                </a:cubicBezTo>
                <a:cubicBezTo>
                  <a:pt x="23196" y="32626"/>
                  <a:pt x="23074" y="31852"/>
                  <a:pt x="23502" y="31852"/>
                </a:cubicBezTo>
                <a:cubicBezTo>
                  <a:pt x="24133" y="31852"/>
                  <a:pt x="25315" y="31791"/>
                  <a:pt x="25111" y="30976"/>
                </a:cubicBezTo>
                <a:cubicBezTo>
                  <a:pt x="25009" y="30549"/>
                  <a:pt x="24704" y="30488"/>
                  <a:pt x="24846" y="30039"/>
                </a:cubicBezTo>
                <a:cubicBezTo>
                  <a:pt x="24907" y="29795"/>
                  <a:pt x="24724" y="29205"/>
                  <a:pt x="24724" y="28879"/>
                </a:cubicBezTo>
                <a:cubicBezTo>
                  <a:pt x="24765" y="28492"/>
                  <a:pt x="24683" y="28247"/>
                  <a:pt x="24418" y="27962"/>
                </a:cubicBezTo>
                <a:cubicBezTo>
                  <a:pt x="23991" y="27494"/>
                  <a:pt x="24846" y="26700"/>
                  <a:pt x="24276" y="26190"/>
                </a:cubicBezTo>
                <a:cubicBezTo>
                  <a:pt x="23970" y="25905"/>
                  <a:pt x="23543" y="25946"/>
                  <a:pt x="23258" y="25518"/>
                </a:cubicBezTo>
                <a:cubicBezTo>
                  <a:pt x="23034" y="25193"/>
                  <a:pt x="23706" y="24907"/>
                  <a:pt x="23380" y="24683"/>
                </a:cubicBezTo>
                <a:cubicBezTo>
                  <a:pt x="22423" y="24052"/>
                  <a:pt x="23787" y="23991"/>
                  <a:pt x="23889" y="23706"/>
                </a:cubicBezTo>
                <a:cubicBezTo>
                  <a:pt x="24011" y="23400"/>
                  <a:pt x="23787" y="23299"/>
                  <a:pt x="23645" y="23074"/>
                </a:cubicBezTo>
                <a:cubicBezTo>
                  <a:pt x="23502" y="22850"/>
                  <a:pt x="23869" y="22301"/>
                  <a:pt x="23991" y="22097"/>
                </a:cubicBezTo>
                <a:cubicBezTo>
                  <a:pt x="23909" y="21690"/>
                  <a:pt x="24052" y="21343"/>
                  <a:pt x="23767" y="20997"/>
                </a:cubicBezTo>
                <a:cubicBezTo>
                  <a:pt x="23441" y="20610"/>
                  <a:pt x="23828" y="20183"/>
                  <a:pt x="24113" y="19897"/>
                </a:cubicBezTo>
                <a:lnTo>
                  <a:pt x="24133" y="19531"/>
                </a:lnTo>
                <a:lnTo>
                  <a:pt x="24133" y="19531"/>
                </a:lnTo>
                <a:cubicBezTo>
                  <a:pt x="23543" y="19531"/>
                  <a:pt x="23461" y="19409"/>
                  <a:pt x="23034" y="19022"/>
                </a:cubicBezTo>
                <a:cubicBezTo>
                  <a:pt x="22606" y="18635"/>
                  <a:pt x="23115" y="17881"/>
                  <a:pt x="22158" y="17820"/>
                </a:cubicBezTo>
                <a:cubicBezTo>
                  <a:pt x="21567" y="17759"/>
                  <a:pt x="21628" y="17515"/>
                  <a:pt x="21506" y="16985"/>
                </a:cubicBezTo>
                <a:cubicBezTo>
                  <a:pt x="21425" y="16700"/>
                  <a:pt x="21221" y="15885"/>
                  <a:pt x="20956" y="15723"/>
                </a:cubicBezTo>
                <a:cubicBezTo>
                  <a:pt x="20854" y="15661"/>
                  <a:pt x="20386" y="15682"/>
                  <a:pt x="20366" y="15560"/>
                </a:cubicBezTo>
                <a:cubicBezTo>
                  <a:pt x="20345" y="15560"/>
                  <a:pt x="20264" y="15417"/>
                  <a:pt x="20264" y="15417"/>
                </a:cubicBezTo>
                <a:cubicBezTo>
                  <a:pt x="20732" y="14582"/>
                  <a:pt x="20854" y="14664"/>
                  <a:pt x="20345" y="13849"/>
                </a:cubicBezTo>
                <a:cubicBezTo>
                  <a:pt x="19714" y="12831"/>
                  <a:pt x="21180" y="13584"/>
                  <a:pt x="21465" y="13197"/>
                </a:cubicBezTo>
                <a:cubicBezTo>
                  <a:pt x="21608" y="12994"/>
                  <a:pt x="22199" y="12708"/>
                  <a:pt x="22219" y="12647"/>
                </a:cubicBezTo>
                <a:cubicBezTo>
                  <a:pt x="22260" y="12138"/>
                  <a:pt x="22117" y="11833"/>
                  <a:pt x="21669" y="11690"/>
                </a:cubicBezTo>
                <a:cubicBezTo>
                  <a:pt x="21099" y="11487"/>
                  <a:pt x="21771" y="10448"/>
                  <a:pt x="21913" y="10203"/>
                </a:cubicBezTo>
                <a:cubicBezTo>
                  <a:pt x="22321" y="9552"/>
                  <a:pt x="21119" y="9083"/>
                  <a:pt x="20936" y="8737"/>
                </a:cubicBezTo>
                <a:cubicBezTo>
                  <a:pt x="20814" y="8493"/>
                  <a:pt x="21099" y="7597"/>
                  <a:pt x="20590" y="7719"/>
                </a:cubicBezTo>
                <a:cubicBezTo>
                  <a:pt x="20182" y="7841"/>
                  <a:pt x="19816" y="9022"/>
                  <a:pt x="19470" y="7963"/>
                </a:cubicBezTo>
                <a:cubicBezTo>
                  <a:pt x="19184" y="7678"/>
                  <a:pt x="18431" y="7536"/>
                  <a:pt x="18431" y="7128"/>
                </a:cubicBezTo>
                <a:cubicBezTo>
                  <a:pt x="18431" y="6314"/>
                  <a:pt x="18105" y="6293"/>
                  <a:pt x="17372" y="6110"/>
                </a:cubicBezTo>
                <a:cubicBezTo>
                  <a:pt x="16822" y="5967"/>
                  <a:pt x="17026" y="5784"/>
                  <a:pt x="16863" y="5356"/>
                </a:cubicBezTo>
                <a:cubicBezTo>
                  <a:pt x="16659" y="4807"/>
                  <a:pt x="16130" y="4908"/>
                  <a:pt x="16252" y="4114"/>
                </a:cubicBezTo>
                <a:cubicBezTo>
                  <a:pt x="16333" y="3707"/>
                  <a:pt x="16985" y="2872"/>
                  <a:pt x="16659" y="2505"/>
                </a:cubicBezTo>
                <a:cubicBezTo>
                  <a:pt x="16191" y="1976"/>
                  <a:pt x="15335" y="1711"/>
                  <a:pt x="15335" y="917"/>
                </a:cubicBezTo>
                <a:lnTo>
                  <a:pt x="15335" y="917"/>
                </a:lnTo>
                <a:cubicBezTo>
                  <a:pt x="14643" y="917"/>
                  <a:pt x="14073" y="0"/>
                  <a:pt x="13686" y="713"/>
                </a:cubicBezTo>
                <a:cubicBezTo>
                  <a:pt x="13360" y="1324"/>
                  <a:pt x="11914" y="1894"/>
                  <a:pt x="11303" y="1589"/>
                </a:cubicBezTo>
                <a:cubicBezTo>
                  <a:pt x="11099" y="1487"/>
                  <a:pt x="9979" y="1915"/>
                  <a:pt x="9857" y="2057"/>
                </a:cubicBezTo>
                <a:cubicBezTo>
                  <a:pt x="9327" y="2689"/>
                  <a:pt x="8635" y="3157"/>
                  <a:pt x="8391" y="3951"/>
                </a:cubicBezTo>
                <a:cubicBezTo>
                  <a:pt x="8248" y="4420"/>
                  <a:pt x="7861" y="4542"/>
                  <a:pt x="7596" y="4929"/>
                </a:cubicBezTo>
                <a:cubicBezTo>
                  <a:pt x="7311" y="5377"/>
                  <a:pt x="6660" y="5173"/>
                  <a:pt x="6374" y="5621"/>
                </a:cubicBezTo>
                <a:cubicBezTo>
                  <a:pt x="5865" y="6273"/>
                  <a:pt x="5641" y="7882"/>
                  <a:pt x="4643" y="7699"/>
                </a:cubicBezTo>
                <a:cubicBezTo>
                  <a:pt x="4195" y="7617"/>
                  <a:pt x="3931" y="7658"/>
                  <a:pt x="3523" y="7882"/>
                </a:cubicBezTo>
                <a:cubicBezTo>
                  <a:pt x="3177" y="8065"/>
                  <a:pt x="2424" y="8900"/>
                  <a:pt x="2362" y="9246"/>
                </a:cubicBezTo>
                <a:lnTo>
                  <a:pt x="1365" y="9593"/>
                </a:lnTo>
                <a:lnTo>
                  <a:pt x="1365" y="9593"/>
                </a:lnTo>
                <a:close/>
              </a:path>
            </a:pathLst>
          </a:custGeom>
          <a:solidFill>
            <a:srgbClr val="54BD66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8"/>
          <p:cNvSpPr/>
          <p:nvPr/>
        </p:nvSpPr>
        <p:spPr>
          <a:xfrm>
            <a:off x="3781290" y="1454501"/>
            <a:ext cx="863904" cy="1000988"/>
          </a:xfrm>
          <a:custGeom>
            <a:rect b="b" l="l" r="r" t="t"/>
            <a:pathLst>
              <a:path extrusionOk="0" h="44316" w="38247">
                <a:moveTo>
                  <a:pt x="16252" y="40487"/>
                </a:moveTo>
                <a:lnTo>
                  <a:pt x="17250" y="40141"/>
                </a:lnTo>
                <a:cubicBezTo>
                  <a:pt x="17311" y="39795"/>
                  <a:pt x="18064" y="38960"/>
                  <a:pt x="18390" y="38776"/>
                </a:cubicBezTo>
                <a:cubicBezTo>
                  <a:pt x="18798" y="38552"/>
                  <a:pt x="19083" y="38512"/>
                  <a:pt x="19531" y="38593"/>
                </a:cubicBezTo>
                <a:cubicBezTo>
                  <a:pt x="20508" y="38776"/>
                  <a:pt x="20753" y="37168"/>
                  <a:pt x="21262" y="36516"/>
                </a:cubicBezTo>
                <a:cubicBezTo>
                  <a:pt x="21526" y="36047"/>
                  <a:pt x="22178" y="36251"/>
                  <a:pt x="22484" y="35823"/>
                </a:cubicBezTo>
                <a:cubicBezTo>
                  <a:pt x="22728" y="35457"/>
                  <a:pt x="23115" y="35314"/>
                  <a:pt x="23258" y="34846"/>
                </a:cubicBezTo>
                <a:cubicBezTo>
                  <a:pt x="23502" y="34052"/>
                  <a:pt x="24215" y="33583"/>
                  <a:pt x="24744" y="32952"/>
                </a:cubicBezTo>
                <a:cubicBezTo>
                  <a:pt x="24866" y="32809"/>
                  <a:pt x="25987" y="32382"/>
                  <a:pt x="26190" y="32483"/>
                </a:cubicBezTo>
                <a:cubicBezTo>
                  <a:pt x="26801" y="32789"/>
                  <a:pt x="28247" y="32219"/>
                  <a:pt x="28573" y="31628"/>
                </a:cubicBezTo>
                <a:cubicBezTo>
                  <a:pt x="28960" y="30915"/>
                  <a:pt x="29530" y="31811"/>
                  <a:pt x="30223" y="31811"/>
                </a:cubicBezTo>
                <a:lnTo>
                  <a:pt x="30223" y="31811"/>
                </a:lnTo>
                <a:lnTo>
                  <a:pt x="30569" y="31547"/>
                </a:lnTo>
                <a:cubicBezTo>
                  <a:pt x="31261" y="30854"/>
                  <a:pt x="29693" y="29897"/>
                  <a:pt x="30630" y="29042"/>
                </a:cubicBezTo>
                <a:cubicBezTo>
                  <a:pt x="31852" y="27922"/>
                  <a:pt x="30895" y="27616"/>
                  <a:pt x="30772" y="26292"/>
                </a:cubicBezTo>
                <a:cubicBezTo>
                  <a:pt x="30772" y="25763"/>
                  <a:pt x="30813" y="25417"/>
                  <a:pt x="30915" y="24928"/>
                </a:cubicBezTo>
                <a:cubicBezTo>
                  <a:pt x="31078" y="24297"/>
                  <a:pt x="30589" y="24256"/>
                  <a:pt x="30569" y="23828"/>
                </a:cubicBezTo>
                <a:cubicBezTo>
                  <a:pt x="30548" y="23502"/>
                  <a:pt x="30691" y="23238"/>
                  <a:pt x="30610" y="22912"/>
                </a:cubicBezTo>
                <a:cubicBezTo>
                  <a:pt x="30528" y="22443"/>
                  <a:pt x="30121" y="21995"/>
                  <a:pt x="30447" y="21486"/>
                </a:cubicBezTo>
                <a:cubicBezTo>
                  <a:pt x="30793" y="20957"/>
                  <a:pt x="31424" y="21160"/>
                  <a:pt x="31893" y="20753"/>
                </a:cubicBezTo>
                <a:cubicBezTo>
                  <a:pt x="32198" y="20468"/>
                  <a:pt x="32524" y="18981"/>
                  <a:pt x="32707" y="18533"/>
                </a:cubicBezTo>
                <a:cubicBezTo>
                  <a:pt x="33033" y="18004"/>
                  <a:pt x="33074" y="17637"/>
                  <a:pt x="33542" y="17169"/>
                </a:cubicBezTo>
                <a:cubicBezTo>
                  <a:pt x="33970" y="16741"/>
                  <a:pt x="34011" y="16476"/>
                  <a:pt x="33827" y="15906"/>
                </a:cubicBezTo>
                <a:cubicBezTo>
                  <a:pt x="33400" y="14582"/>
                  <a:pt x="35395" y="14419"/>
                  <a:pt x="34805" y="13177"/>
                </a:cubicBezTo>
                <a:cubicBezTo>
                  <a:pt x="34540" y="12627"/>
                  <a:pt x="34642" y="12057"/>
                  <a:pt x="34764" y="11507"/>
                </a:cubicBezTo>
                <a:cubicBezTo>
                  <a:pt x="35090" y="11507"/>
                  <a:pt x="35375" y="12179"/>
                  <a:pt x="35558" y="12423"/>
                </a:cubicBezTo>
                <a:cubicBezTo>
                  <a:pt x="36047" y="13034"/>
                  <a:pt x="35844" y="12220"/>
                  <a:pt x="35762" y="11975"/>
                </a:cubicBezTo>
                <a:cubicBezTo>
                  <a:pt x="35681" y="11711"/>
                  <a:pt x="35660" y="11324"/>
                  <a:pt x="35803" y="11100"/>
                </a:cubicBezTo>
                <a:cubicBezTo>
                  <a:pt x="36006" y="10774"/>
                  <a:pt x="36210" y="10896"/>
                  <a:pt x="36434" y="10652"/>
                </a:cubicBezTo>
                <a:lnTo>
                  <a:pt x="37065" y="10081"/>
                </a:lnTo>
                <a:lnTo>
                  <a:pt x="37065" y="10081"/>
                </a:lnTo>
                <a:cubicBezTo>
                  <a:pt x="36964" y="9654"/>
                  <a:pt x="37595" y="9124"/>
                  <a:pt x="37738" y="8758"/>
                </a:cubicBezTo>
                <a:cubicBezTo>
                  <a:pt x="38247" y="7434"/>
                  <a:pt x="36169" y="8106"/>
                  <a:pt x="35823" y="7678"/>
                </a:cubicBezTo>
                <a:cubicBezTo>
                  <a:pt x="35620" y="7434"/>
                  <a:pt x="34764" y="7414"/>
                  <a:pt x="34744" y="7454"/>
                </a:cubicBezTo>
                <a:cubicBezTo>
                  <a:pt x="34560" y="7638"/>
                  <a:pt x="34886" y="8024"/>
                  <a:pt x="34744" y="8269"/>
                </a:cubicBezTo>
                <a:cubicBezTo>
                  <a:pt x="34560" y="8554"/>
                  <a:pt x="34296" y="8024"/>
                  <a:pt x="34235" y="7902"/>
                </a:cubicBezTo>
                <a:cubicBezTo>
                  <a:pt x="33990" y="7536"/>
                  <a:pt x="32666" y="7882"/>
                  <a:pt x="32300" y="7984"/>
                </a:cubicBezTo>
                <a:cubicBezTo>
                  <a:pt x="32015" y="8065"/>
                  <a:pt x="31241" y="8065"/>
                  <a:pt x="30976" y="8004"/>
                </a:cubicBezTo>
                <a:cubicBezTo>
                  <a:pt x="30976" y="7006"/>
                  <a:pt x="31628" y="6741"/>
                  <a:pt x="30304" y="6558"/>
                </a:cubicBezTo>
                <a:lnTo>
                  <a:pt x="30243" y="4094"/>
                </a:lnTo>
                <a:lnTo>
                  <a:pt x="27371" y="4155"/>
                </a:lnTo>
                <a:cubicBezTo>
                  <a:pt x="27066" y="4216"/>
                  <a:pt x="26984" y="4888"/>
                  <a:pt x="26659" y="4888"/>
                </a:cubicBezTo>
                <a:cubicBezTo>
                  <a:pt x="26394" y="4888"/>
                  <a:pt x="26272" y="4623"/>
                  <a:pt x="25824" y="4644"/>
                </a:cubicBezTo>
                <a:cubicBezTo>
                  <a:pt x="25579" y="4664"/>
                  <a:pt x="25498" y="4379"/>
                  <a:pt x="25294" y="4338"/>
                </a:cubicBezTo>
                <a:cubicBezTo>
                  <a:pt x="24968" y="4237"/>
                  <a:pt x="24744" y="4664"/>
                  <a:pt x="24520" y="4522"/>
                </a:cubicBezTo>
                <a:cubicBezTo>
                  <a:pt x="24296" y="4379"/>
                  <a:pt x="23909" y="3911"/>
                  <a:pt x="23848" y="3687"/>
                </a:cubicBezTo>
                <a:cubicBezTo>
                  <a:pt x="23706" y="3076"/>
                  <a:pt x="23115" y="2953"/>
                  <a:pt x="22545" y="2953"/>
                </a:cubicBezTo>
                <a:cubicBezTo>
                  <a:pt x="21995" y="2953"/>
                  <a:pt x="21119" y="2750"/>
                  <a:pt x="20814" y="3320"/>
                </a:cubicBezTo>
                <a:cubicBezTo>
                  <a:pt x="20712" y="3524"/>
                  <a:pt x="20040" y="3483"/>
                  <a:pt x="19795" y="3483"/>
                </a:cubicBezTo>
                <a:cubicBezTo>
                  <a:pt x="19795" y="3483"/>
                  <a:pt x="19755" y="3463"/>
                  <a:pt x="19755" y="3463"/>
                </a:cubicBezTo>
                <a:cubicBezTo>
                  <a:pt x="19755" y="3116"/>
                  <a:pt x="19083" y="2770"/>
                  <a:pt x="18736" y="2709"/>
                </a:cubicBezTo>
                <a:cubicBezTo>
                  <a:pt x="18553" y="2526"/>
                  <a:pt x="18675" y="2017"/>
                  <a:pt x="18594" y="1772"/>
                </a:cubicBezTo>
                <a:cubicBezTo>
                  <a:pt x="18349" y="1772"/>
                  <a:pt x="18064" y="2037"/>
                  <a:pt x="17779" y="2057"/>
                </a:cubicBezTo>
                <a:cubicBezTo>
                  <a:pt x="17352" y="2078"/>
                  <a:pt x="17229" y="1854"/>
                  <a:pt x="16904" y="1833"/>
                </a:cubicBezTo>
                <a:cubicBezTo>
                  <a:pt x="16211" y="1772"/>
                  <a:pt x="15376" y="2444"/>
                  <a:pt x="14908" y="1467"/>
                </a:cubicBezTo>
                <a:cubicBezTo>
                  <a:pt x="14561" y="734"/>
                  <a:pt x="13971" y="1039"/>
                  <a:pt x="13767" y="713"/>
                </a:cubicBezTo>
                <a:cubicBezTo>
                  <a:pt x="13401" y="123"/>
                  <a:pt x="12525" y="510"/>
                  <a:pt x="12016" y="713"/>
                </a:cubicBezTo>
                <a:cubicBezTo>
                  <a:pt x="11731" y="815"/>
                  <a:pt x="11283" y="550"/>
                  <a:pt x="10977" y="489"/>
                </a:cubicBezTo>
                <a:cubicBezTo>
                  <a:pt x="10387" y="367"/>
                  <a:pt x="10509" y="184"/>
                  <a:pt x="10162" y="62"/>
                </a:cubicBezTo>
                <a:cubicBezTo>
                  <a:pt x="10101" y="41"/>
                  <a:pt x="9735" y="0"/>
                  <a:pt x="9714" y="21"/>
                </a:cubicBezTo>
                <a:cubicBezTo>
                  <a:pt x="9674" y="184"/>
                  <a:pt x="9877" y="449"/>
                  <a:pt x="9776" y="571"/>
                </a:cubicBezTo>
                <a:cubicBezTo>
                  <a:pt x="9653" y="713"/>
                  <a:pt x="8309" y="673"/>
                  <a:pt x="8106" y="652"/>
                </a:cubicBezTo>
                <a:cubicBezTo>
                  <a:pt x="7902" y="611"/>
                  <a:pt x="7556" y="530"/>
                  <a:pt x="7230" y="428"/>
                </a:cubicBezTo>
                <a:lnTo>
                  <a:pt x="7230" y="428"/>
                </a:lnTo>
                <a:lnTo>
                  <a:pt x="7820" y="1039"/>
                </a:lnTo>
                <a:cubicBezTo>
                  <a:pt x="8044" y="1039"/>
                  <a:pt x="8920" y="998"/>
                  <a:pt x="8472" y="1426"/>
                </a:cubicBezTo>
                <a:cubicBezTo>
                  <a:pt x="8248" y="1650"/>
                  <a:pt x="7861" y="1772"/>
                  <a:pt x="7861" y="2180"/>
                </a:cubicBezTo>
                <a:cubicBezTo>
                  <a:pt x="7861" y="2628"/>
                  <a:pt x="7983" y="2526"/>
                  <a:pt x="7759" y="2994"/>
                </a:cubicBezTo>
                <a:cubicBezTo>
                  <a:pt x="7698" y="3157"/>
                  <a:pt x="8126" y="4094"/>
                  <a:pt x="8207" y="4257"/>
                </a:cubicBezTo>
                <a:cubicBezTo>
                  <a:pt x="8493" y="4827"/>
                  <a:pt x="7698" y="6090"/>
                  <a:pt x="7515" y="6640"/>
                </a:cubicBezTo>
                <a:cubicBezTo>
                  <a:pt x="7291" y="7251"/>
                  <a:pt x="7209" y="7414"/>
                  <a:pt x="6598" y="7414"/>
                </a:cubicBezTo>
                <a:cubicBezTo>
                  <a:pt x="6028" y="7414"/>
                  <a:pt x="6985" y="8065"/>
                  <a:pt x="6985" y="8106"/>
                </a:cubicBezTo>
                <a:cubicBezTo>
                  <a:pt x="7393" y="8473"/>
                  <a:pt x="7454" y="8717"/>
                  <a:pt x="7047" y="9043"/>
                </a:cubicBezTo>
                <a:cubicBezTo>
                  <a:pt x="6741" y="9267"/>
                  <a:pt x="7026" y="9532"/>
                  <a:pt x="6802" y="9918"/>
                </a:cubicBezTo>
                <a:cubicBezTo>
                  <a:pt x="6436" y="10509"/>
                  <a:pt x="7006" y="10122"/>
                  <a:pt x="7291" y="10305"/>
                </a:cubicBezTo>
                <a:cubicBezTo>
                  <a:pt x="7474" y="10407"/>
                  <a:pt x="7352" y="10713"/>
                  <a:pt x="7658" y="10916"/>
                </a:cubicBezTo>
                <a:cubicBezTo>
                  <a:pt x="8004" y="11161"/>
                  <a:pt x="7719" y="11853"/>
                  <a:pt x="8228" y="12322"/>
                </a:cubicBezTo>
                <a:cubicBezTo>
                  <a:pt x="8431" y="12525"/>
                  <a:pt x="8513" y="12790"/>
                  <a:pt x="8696" y="12973"/>
                </a:cubicBezTo>
                <a:cubicBezTo>
                  <a:pt x="8920" y="13197"/>
                  <a:pt x="9083" y="12647"/>
                  <a:pt x="9552" y="13136"/>
                </a:cubicBezTo>
                <a:cubicBezTo>
                  <a:pt x="9877" y="13462"/>
                  <a:pt x="10936" y="12525"/>
                  <a:pt x="10651" y="13564"/>
                </a:cubicBezTo>
                <a:cubicBezTo>
                  <a:pt x="10488" y="14216"/>
                  <a:pt x="11079" y="14480"/>
                  <a:pt x="11405" y="14928"/>
                </a:cubicBezTo>
                <a:cubicBezTo>
                  <a:pt x="11629" y="15315"/>
                  <a:pt x="11955" y="15295"/>
                  <a:pt x="12056" y="15784"/>
                </a:cubicBezTo>
                <a:cubicBezTo>
                  <a:pt x="12199" y="16537"/>
                  <a:pt x="12912" y="16578"/>
                  <a:pt x="13299" y="17250"/>
                </a:cubicBezTo>
                <a:cubicBezTo>
                  <a:pt x="13462" y="17494"/>
                  <a:pt x="14093" y="18187"/>
                  <a:pt x="13747" y="18533"/>
                </a:cubicBezTo>
                <a:cubicBezTo>
                  <a:pt x="13665" y="18594"/>
                  <a:pt x="12993" y="18981"/>
                  <a:pt x="12912" y="18981"/>
                </a:cubicBezTo>
                <a:cubicBezTo>
                  <a:pt x="12505" y="19042"/>
                  <a:pt x="12260" y="18839"/>
                  <a:pt x="12240" y="19409"/>
                </a:cubicBezTo>
                <a:cubicBezTo>
                  <a:pt x="12240" y="20285"/>
                  <a:pt x="12525" y="20122"/>
                  <a:pt x="13197" y="20122"/>
                </a:cubicBezTo>
                <a:cubicBezTo>
                  <a:pt x="13747" y="20122"/>
                  <a:pt x="14113" y="20407"/>
                  <a:pt x="14358" y="20834"/>
                </a:cubicBezTo>
                <a:cubicBezTo>
                  <a:pt x="14358" y="21710"/>
                  <a:pt x="14399" y="22464"/>
                  <a:pt x="13401" y="22627"/>
                </a:cubicBezTo>
                <a:cubicBezTo>
                  <a:pt x="13075" y="22688"/>
                  <a:pt x="12647" y="22545"/>
                  <a:pt x="12891" y="23014"/>
                </a:cubicBezTo>
                <a:cubicBezTo>
                  <a:pt x="13258" y="23665"/>
                  <a:pt x="12606" y="24297"/>
                  <a:pt x="12973" y="24806"/>
                </a:cubicBezTo>
                <a:cubicBezTo>
                  <a:pt x="13177" y="25070"/>
                  <a:pt x="13604" y="25580"/>
                  <a:pt x="13095" y="25865"/>
                </a:cubicBezTo>
                <a:cubicBezTo>
                  <a:pt x="12647" y="26089"/>
                  <a:pt x="11384" y="25111"/>
                  <a:pt x="11547" y="26170"/>
                </a:cubicBezTo>
                <a:cubicBezTo>
                  <a:pt x="11649" y="26903"/>
                  <a:pt x="11181" y="27168"/>
                  <a:pt x="11181" y="27861"/>
                </a:cubicBezTo>
                <a:cubicBezTo>
                  <a:pt x="11466" y="28960"/>
                  <a:pt x="10773" y="29286"/>
                  <a:pt x="10529" y="30203"/>
                </a:cubicBezTo>
                <a:cubicBezTo>
                  <a:pt x="10101" y="30325"/>
                  <a:pt x="10244" y="29408"/>
                  <a:pt x="9796" y="29286"/>
                </a:cubicBezTo>
                <a:cubicBezTo>
                  <a:pt x="9531" y="29225"/>
                  <a:pt x="8961" y="29530"/>
                  <a:pt x="8941" y="29123"/>
                </a:cubicBezTo>
                <a:cubicBezTo>
                  <a:pt x="8879" y="28227"/>
                  <a:pt x="8513" y="28329"/>
                  <a:pt x="7882" y="28309"/>
                </a:cubicBezTo>
                <a:cubicBezTo>
                  <a:pt x="7352" y="28268"/>
                  <a:pt x="6823" y="28614"/>
                  <a:pt x="6232" y="28858"/>
                </a:cubicBezTo>
                <a:lnTo>
                  <a:pt x="4643" y="29530"/>
                </a:lnTo>
                <a:cubicBezTo>
                  <a:pt x="4399" y="29632"/>
                  <a:pt x="4277" y="29205"/>
                  <a:pt x="3971" y="29653"/>
                </a:cubicBezTo>
                <a:cubicBezTo>
                  <a:pt x="3747" y="29999"/>
                  <a:pt x="4195" y="30080"/>
                  <a:pt x="4114" y="30508"/>
                </a:cubicBezTo>
                <a:cubicBezTo>
                  <a:pt x="3544" y="30651"/>
                  <a:pt x="3299" y="30040"/>
                  <a:pt x="2973" y="30141"/>
                </a:cubicBezTo>
                <a:cubicBezTo>
                  <a:pt x="2648" y="30243"/>
                  <a:pt x="3299" y="31628"/>
                  <a:pt x="3157" y="31995"/>
                </a:cubicBezTo>
                <a:cubicBezTo>
                  <a:pt x="2749" y="32932"/>
                  <a:pt x="1853" y="31832"/>
                  <a:pt x="1141" y="32097"/>
                </a:cubicBezTo>
                <a:cubicBezTo>
                  <a:pt x="1079" y="32117"/>
                  <a:pt x="0" y="31750"/>
                  <a:pt x="367" y="32259"/>
                </a:cubicBezTo>
                <a:cubicBezTo>
                  <a:pt x="530" y="32483"/>
                  <a:pt x="876" y="32728"/>
                  <a:pt x="896" y="33033"/>
                </a:cubicBezTo>
                <a:cubicBezTo>
                  <a:pt x="916" y="33359"/>
                  <a:pt x="835" y="33461"/>
                  <a:pt x="591" y="33665"/>
                </a:cubicBezTo>
                <a:cubicBezTo>
                  <a:pt x="285" y="33909"/>
                  <a:pt x="428" y="33950"/>
                  <a:pt x="591" y="34174"/>
                </a:cubicBezTo>
                <a:cubicBezTo>
                  <a:pt x="876" y="34561"/>
                  <a:pt x="509" y="34764"/>
                  <a:pt x="978" y="35172"/>
                </a:cubicBezTo>
                <a:cubicBezTo>
                  <a:pt x="1079" y="35274"/>
                  <a:pt x="1690" y="35946"/>
                  <a:pt x="1344" y="36007"/>
                </a:cubicBezTo>
                <a:cubicBezTo>
                  <a:pt x="1059" y="36047"/>
                  <a:pt x="692" y="35864"/>
                  <a:pt x="591" y="36271"/>
                </a:cubicBezTo>
                <a:cubicBezTo>
                  <a:pt x="489" y="36658"/>
                  <a:pt x="1161" y="36740"/>
                  <a:pt x="998" y="37086"/>
                </a:cubicBezTo>
                <a:cubicBezTo>
                  <a:pt x="876" y="37290"/>
                  <a:pt x="367" y="37392"/>
                  <a:pt x="163" y="37636"/>
                </a:cubicBezTo>
                <a:lnTo>
                  <a:pt x="183" y="37860"/>
                </a:lnTo>
                <a:lnTo>
                  <a:pt x="183" y="37860"/>
                </a:lnTo>
                <a:cubicBezTo>
                  <a:pt x="509" y="37758"/>
                  <a:pt x="1303" y="37880"/>
                  <a:pt x="1466" y="38227"/>
                </a:cubicBezTo>
                <a:cubicBezTo>
                  <a:pt x="1690" y="38756"/>
                  <a:pt x="1059" y="39041"/>
                  <a:pt x="1385" y="39774"/>
                </a:cubicBezTo>
                <a:cubicBezTo>
                  <a:pt x="1629" y="40345"/>
                  <a:pt x="1487" y="40304"/>
                  <a:pt x="1466" y="40854"/>
                </a:cubicBezTo>
                <a:cubicBezTo>
                  <a:pt x="1426" y="41567"/>
                  <a:pt x="1833" y="42279"/>
                  <a:pt x="2220" y="42890"/>
                </a:cubicBezTo>
                <a:cubicBezTo>
                  <a:pt x="2566" y="43461"/>
                  <a:pt x="3340" y="43807"/>
                  <a:pt x="3645" y="44316"/>
                </a:cubicBezTo>
                <a:lnTo>
                  <a:pt x="3645" y="44316"/>
                </a:lnTo>
                <a:cubicBezTo>
                  <a:pt x="3849" y="44051"/>
                  <a:pt x="3768" y="43685"/>
                  <a:pt x="4012" y="43440"/>
                </a:cubicBezTo>
                <a:cubicBezTo>
                  <a:pt x="4256" y="43175"/>
                  <a:pt x="4603" y="43440"/>
                  <a:pt x="4867" y="43175"/>
                </a:cubicBezTo>
                <a:cubicBezTo>
                  <a:pt x="5091" y="42972"/>
                  <a:pt x="4969" y="42727"/>
                  <a:pt x="5295" y="42524"/>
                </a:cubicBezTo>
                <a:cubicBezTo>
                  <a:pt x="6130" y="42015"/>
                  <a:pt x="5173" y="41913"/>
                  <a:pt x="5091" y="41505"/>
                </a:cubicBezTo>
                <a:cubicBezTo>
                  <a:pt x="5010" y="41098"/>
                  <a:pt x="5438" y="40569"/>
                  <a:pt x="5865" y="40691"/>
                </a:cubicBezTo>
                <a:cubicBezTo>
                  <a:pt x="6130" y="40752"/>
                  <a:pt x="6374" y="41098"/>
                  <a:pt x="6639" y="40732"/>
                </a:cubicBezTo>
                <a:cubicBezTo>
                  <a:pt x="6965" y="40263"/>
                  <a:pt x="7230" y="41017"/>
                  <a:pt x="7617" y="40935"/>
                </a:cubicBezTo>
                <a:cubicBezTo>
                  <a:pt x="8024" y="40854"/>
                  <a:pt x="8370" y="40406"/>
                  <a:pt x="8859" y="40345"/>
                </a:cubicBezTo>
                <a:cubicBezTo>
                  <a:pt x="9042" y="40019"/>
                  <a:pt x="10325" y="40161"/>
                  <a:pt x="10672" y="40161"/>
                </a:cubicBezTo>
                <a:cubicBezTo>
                  <a:pt x="11160" y="40161"/>
                  <a:pt x="11649" y="38003"/>
                  <a:pt x="12525" y="38817"/>
                </a:cubicBezTo>
                <a:cubicBezTo>
                  <a:pt x="13401" y="39632"/>
                  <a:pt x="13075" y="38389"/>
                  <a:pt x="13930" y="38797"/>
                </a:cubicBezTo>
                <a:cubicBezTo>
                  <a:pt x="14195" y="38919"/>
                  <a:pt x="14847" y="39163"/>
                  <a:pt x="15111" y="39000"/>
                </a:cubicBezTo>
                <a:cubicBezTo>
                  <a:pt x="15376" y="38838"/>
                  <a:pt x="15682" y="38369"/>
                  <a:pt x="16007" y="38532"/>
                </a:cubicBezTo>
                <a:cubicBezTo>
                  <a:pt x="16517" y="38756"/>
                  <a:pt x="15906" y="39123"/>
                  <a:pt x="15722" y="39408"/>
                </a:cubicBezTo>
                <a:cubicBezTo>
                  <a:pt x="15376" y="39937"/>
                  <a:pt x="15906" y="40161"/>
                  <a:pt x="16211" y="40467"/>
                </a:cubicBezTo>
                <a:lnTo>
                  <a:pt x="16211" y="40467"/>
                </a:lnTo>
                <a:close/>
              </a:path>
            </a:pathLst>
          </a:custGeom>
          <a:solidFill>
            <a:srgbClr val="54BD66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38"/>
          <p:cNvSpPr/>
          <p:nvPr/>
        </p:nvSpPr>
        <p:spPr>
          <a:xfrm>
            <a:off x="4791989" y="3333289"/>
            <a:ext cx="1003292" cy="1435707"/>
          </a:xfrm>
          <a:custGeom>
            <a:rect b="b" l="l" r="r" t="t"/>
            <a:pathLst>
              <a:path extrusionOk="0" h="63562" w="44418">
                <a:moveTo>
                  <a:pt x="22504" y="448"/>
                </a:moveTo>
                <a:cubicBezTo>
                  <a:pt x="23136" y="285"/>
                  <a:pt x="23869" y="1202"/>
                  <a:pt x="24174" y="611"/>
                </a:cubicBezTo>
                <a:cubicBezTo>
                  <a:pt x="24398" y="184"/>
                  <a:pt x="25070" y="0"/>
                  <a:pt x="25478" y="204"/>
                </a:cubicBezTo>
                <a:cubicBezTo>
                  <a:pt x="25844" y="387"/>
                  <a:pt x="25681" y="815"/>
                  <a:pt x="25926" y="1080"/>
                </a:cubicBezTo>
                <a:cubicBezTo>
                  <a:pt x="26292" y="1487"/>
                  <a:pt x="26761" y="1935"/>
                  <a:pt x="27311" y="1833"/>
                </a:cubicBezTo>
                <a:cubicBezTo>
                  <a:pt x="27616" y="1772"/>
                  <a:pt x="27840" y="1691"/>
                  <a:pt x="28166" y="1691"/>
                </a:cubicBezTo>
                <a:cubicBezTo>
                  <a:pt x="28431" y="1711"/>
                  <a:pt x="28634" y="1915"/>
                  <a:pt x="28919" y="1915"/>
                </a:cubicBezTo>
                <a:lnTo>
                  <a:pt x="30060" y="1976"/>
                </a:lnTo>
                <a:lnTo>
                  <a:pt x="30060" y="1976"/>
                </a:lnTo>
                <a:cubicBezTo>
                  <a:pt x="29856" y="2281"/>
                  <a:pt x="30406" y="2546"/>
                  <a:pt x="30528" y="2729"/>
                </a:cubicBezTo>
                <a:cubicBezTo>
                  <a:pt x="30284" y="3075"/>
                  <a:pt x="29225" y="2811"/>
                  <a:pt x="29062" y="3340"/>
                </a:cubicBezTo>
                <a:cubicBezTo>
                  <a:pt x="28899" y="3340"/>
                  <a:pt x="28757" y="3442"/>
                  <a:pt x="28695" y="3585"/>
                </a:cubicBezTo>
                <a:cubicBezTo>
                  <a:pt x="28899" y="3727"/>
                  <a:pt x="29266" y="3890"/>
                  <a:pt x="29286" y="4196"/>
                </a:cubicBezTo>
                <a:cubicBezTo>
                  <a:pt x="29306" y="4664"/>
                  <a:pt x="29021" y="4481"/>
                  <a:pt x="28919" y="4766"/>
                </a:cubicBezTo>
                <a:cubicBezTo>
                  <a:pt x="28838" y="4969"/>
                  <a:pt x="29286" y="5295"/>
                  <a:pt x="29347" y="5560"/>
                </a:cubicBezTo>
                <a:cubicBezTo>
                  <a:pt x="29449" y="5988"/>
                  <a:pt x="29897" y="5967"/>
                  <a:pt x="29897" y="6395"/>
                </a:cubicBezTo>
                <a:cubicBezTo>
                  <a:pt x="30060" y="8208"/>
                  <a:pt x="30915" y="9959"/>
                  <a:pt x="31404" y="11731"/>
                </a:cubicBezTo>
                <a:cubicBezTo>
                  <a:pt x="31465" y="11934"/>
                  <a:pt x="31567" y="12851"/>
                  <a:pt x="31832" y="12749"/>
                </a:cubicBezTo>
                <a:cubicBezTo>
                  <a:pt x="32198" y="12607"/>
                  <a:pt x="32402" y="12688"/>
                  <a:pt x="32483" y="13055"/>
                </a:cubicBezTo>
                <a:cubicBezTo>
                  <a:pt x="32545" y="13340"/>
                  <a:pt x="33726" y="12871"/>
                  <a:pt x="33950" y="12831"/>
                </a:cubicBezTo>
                <a:cubicBezTo>
                  <a:pt x="34113" y="12790"/>
                  <a:pt x="35029" y="12749"/>
                  <a:pt x="35029" y="12871"/>
                </a:cubicBezTo>
                <a:cubicBezTo>
                  <a:pt x="35050" y="12871"/>
                  <a:pt x="35233" y="13727"/>
                  <a:pt x="35762" y="13401"/>
                </a:cubicBezTo>
                <a:cubicBezTo>
                  <a:pt x="36109" y="13197"/>
                  <a:pt x="35518" y="12545"/>
                  <a:pt x="36536" y="12545"/>
                </a:cubicBezTo>
                <a:cubicBezTo>
                  <a:pt x="36740" y="12423"/>
                  <a:pt x="36801" y="12464"/>
                  <a:pt x="36903" y="12607"/>
                </a:cubicBezTo>
                <a:cubicBezTo>
                  <a:pt x="36720" y="12851"/>
                  <a:pt x="36740" y="13380"/>
                  <a:pt x="36740" y="13666"/>
                </a:cubicBezTo>
                <a:cubicBezTo>
                  <a:pt x="36455" y="13727"/>
                  <a:pt x="36353" y="14358"/>
                  <a:pt x="36638" y="14541"/>
                </a:cubicBezTo>
                <a:cubicBezTo>
                  <a:pt x="36882" y="14704"/>
                  <a:pt x="37147" y="14236"/>
                  <a:pt x="37392" y="14643"/>
                </a:cubicBezTo>
                <a:cubicBezTo>
                  <a:pt x="37636" y="15071"/>
                  <a:pt x="38084" y="14439"/>
                  <a:pt x="38227" y="15132"/>
                </a:cubicBezTo>
                <a:cubicBezTo>
                  <a:pt x="38308" y="15580"/>
                  <a:pt x="37758" y="15498"/>
                  <a:pt x="38003" y="16109"/>
                </a:cubicBezTo>
                <a:cubicBezTo>
                  <a:pt x="37860" y="16171"/>
                  <a:pt x="37697" y="17209"/>
                  <a:pt x="37982" y="17209"/>
                </a:cubicBezTo>
                <a:cubicBezTo>
                  <a:pt x="39163" y="17209"/>
                  <a:pt x="38023" y="17800"/>
                  <a:pt x="38267" y="18411"/>
                </a:cubicBezTo>
                <a:cubicBezTo>
                  <a:pt x="38349" y="18553"/>
                  <a:pt x="38858" y="18818"/>
                  <a:pt x="38552" y="18961"/>
                </a:cubicBezTo>
                <a:cubicBezTo>
                  <a:pt x="38165" y="19124"/>
                  <a:pt x="38145" y="19225"/>
                  <a:pt x="38410" y="19531"/>
                </a:cubicBezTo>
                <a:lnTo>
                  <a:pt x="39000" y="21404"/>
                </a:lnTo>
                <a:cubicBezTo>
                  <a:pt x="39469" y="21567"/>
                  <a:pt x="40182" y="21323"/>
                  <a:pt x="40691" y="21140"/>
                </a:cubicBezTo>
                <a:cubicBezTo>
                  <a:pt x="41363" y="20895"/>
                  <a:pt x="42544" y="20162"/>
                  <a:pt x="42463" y="21343"/>
                </a:cubicBezTo>
                <a:cubicBezTo>
                  <a:pt x="42442" y="21710"/>
                  <a:pt x="42055" y="21445"/>
                  <a:pt x="42198" y="22056"/>
                </a:cubicBezTo>
                <a:cubicBezTo>
                  <a:pt x="42239" y="22341"/>
                  <a:pt x="41709" y="22199"/>
                  <a:pt x="41567" y="22484"/>
                </a:cubicBezTo>
                <a:cubicBezTo>
                  <a:pt x="41770" y="22830"/>
                  <a:pt x="41933" y="23319"/>
                  <a:pt x="42564" y="22952"/>
                </a:cubicBezTo>
                <a:cubicBezTo>
                  <a:pt x="43481" y="22423"/>
                  <a:pt x="43888" y="22219"/>
                  <a:pt x="44092" y="23563"/>
                </a:cubicBezTo>
                <a:cubicBezTo>
                  <a:pt x="44153" y="24011"/>
                  <a:pt x="44418" y="24928"/>
                  <a:pt x="44234" y="25355"/>
                </a:cubicBezTo>
                <a:cubicBezTo>
                  <a:pt x="44010" y="25885"/>
                  <a:pt x="43277" y="25315"/>
                  <a:pt x="43399" y="25946"/>
                </a:cubicBezTo>
                <a:cubicBezTo>
                  <a:pt x="43644" y="27249"/>
                  <a:pt x="40222" y="25905"/>
                  <a:pt x="40222" y="27270"/>
                </a:cubicBezTo>
                <a:cubicBezTo>
                  <a:pt x="40385" y="27534"/>
                  <a:pt x="40569" y="27758"/>
                  <a:pt x="40732" y="28044"/>
                </a:cubicBezTo>
                <a:cubicBezTo>
                  <a:pt x="40956" y="28390"/>
                  <a:pt x="41139" y="28451"/>
                  <a:pt x="41404" y="28716"/>
                </a:cubicBezTo>
                <a:cubicBezTo>
                  <a:pt x="41628" y="28919"/>
                  <a:pt x="41526" y="29204"/>
                  <a:pt x="41831" y="29388"/>
                </a:cubicBezTo>
                <a:cubicBezTo>
                  <a:pt x="42381" y="29754"/>
                  <a:pt x="42096" y="30080"/>
                  <a:pt x="42198" y="30569"/>
                </a:cubicBezTo>
                <a:cubicBezTo>
                  <a:pt x="42300" y="31037"/>
                  <a:pt x="42503" y="30915"/>
                  <a:pt x="42300" y="31424"/>
                </a:cubicBezTo>
                <a:cubicBezTo>
                  <a:pt x="42035" y="32137"/>
                  <a:pt x="42748" y="32198"/>
                  <a:pt x="42605" y="32748"/>
                </a:cubicBezTo>
                <a:cubicBezTo>
                  <a:pt x="42503" y="33216"/>
                  <a:pt x="42707" y="33766"/>
                  <a:pt x="42564" y="34092"/>
                </a:cubicBezTo>
                <a:lnTo>
                  <a:pt x="42564" y="34092"/>
                </a:lnTo>
                <a:cubicBezTo>
                  <a:pt x="42442" y="34072"/>
                  <a:pt x="42300" y="34072"/>
                  <a:pt x="42137" y="34133"/>
                </a:cubicBezTo>
                <a:cubicBezTo>
                  <a:pt x="41628" y="34296"/>
                  <a:pt x="40670" y="34622"/>
                  <a:pt x="40161" y="34662"/>
                </a:cubicBezTo>
                <a:cubicBezTo>
                  <a:pt x="39591" y="34703"/>
                  <a:pt x="39224" y="34886"/>
                  <a:pt x="38695" y="35049"/>
                </a:cubicBezTo>
                <a:cubicBezTo>
                  <a:pt x="38186" y="35212"/>
                  <a:pt x="37453" y="35783"/>
                  <a:pt x="36964" y="35477"/>
                </a:cubicBezTo>
                <a:cubicBezTo>
                  <a:pt x="36699" y="35314"/>
                  <a:pt x="36394" y="35925"/>
                  <a:pt x="36231" y="36027"/>
                </a:cubicBezTo>
                <a:cubicBezTo>
                  <a:pt x="36088" y="36190"/>
                  <a:pt x="35946" y="36780"/>
                  <a:pt x="36271" y="36780"/>
                </a:cubicBezTo>
                <a:cubicBezTo>
                  <a:pt x="36353" y="36964"/>
                  <a:pt x="36618" y="37066"/>
                  <a:pt x="36638" y="37412"/>
                </a:cubicBezTo>
                <a:cubicBezTo>
                  <a:pt x="36679" y="37778"/>
                  <a:pt x="36597" y="38063"/>
                  <a:pt x="36597" y="38410"/>
                </a:cubicBezTo>
                <a:cubicBezTo>
                  <a:pt x="36597" y="39224"/>
                  <a:pt x="35966" y="39306"/>
                  <a:pt x="35681" y="39998"/>
                </a:cubicBezTo>
                <a:cubicBezTo>
                  <a:pt x="35375" y="40731"/>
                  <a:pt x="35274" y="40120"/>
                  <a:pt x="34927" y="39957"/>
                </a:cubicBezTo>
                <a:cubicBezTo>
                  <a:pt x="34540" y="39795"/>
                  <a:pt x="34866" y="40202"/>
                  <a:pt x="34927" y="40304"/>
                </a:cubicBezTo>
                <a:cubicBezTo>
                  <a:pt x="35029" y="40548"/>
                  <a:pt x="35192" y="40609"/>
                  <a:pt x="35090" y="40915"/>
                </a:cubicBezTo>
                <a:cubicBezTo>
                  <a:pt x="34968" y="41811"/>
                  <a:pt x="34153" y="42259"/>
                  <a:pt x="33929" y="43053"/>
                </a:cubicBezTo>
                <a:cubicBezTo>
                  <a:pt x="33848" y="43318"/>
                  <a:pt x="32667" y="45171"/>
                  <a:pt x="32585" y="45171"/>
                </a:cubicBezTo>
                <a:cubicBezTo>
                  <a:pt x="32483" y="44804"/>
                  <a:pt x="32932" y="44458"/>
                  <a:pt x="32850" y="44193"/>
                </a:cubicBezTo>
                <a:cubicBezTo>
                  <a:pt x="32769" y="43847"/>
                  <a:pt x="32097" y="43420"/>
                  <a:pt x="31811" y="43114"/>
                </a:cubicBezTo>
                <a:cubicBezTo>
                  <a:pt x="31486" y="42788"/>
                  <a:pt x="31893" y="42422"/>
                  <a:pt x="31791" y="42035"/>
                </a:cubicBezTo>
                <a:cubicBezTo>
                  <a:pt x="31730" y="41750"/>
                  <a:pt x="31506" y="41668"/>
                  <a:pt x="31343" y="41444"/>
                </a:cubicBezTo>
                <a:cubicBezTo>
                  <a:pt x="30895" y="41200"/>
                  <a:pt x="30427" y="41485"/>
                  <a:pt x="30345" y="40772"/>
                </a:cubicBezTo>
                <a:cubicBezTo>
                  <a:pt x="30304" y="40283"/>
                  <a:pt x="30304" y="39774"/>
                  <a:pt x="30162" y="39326"/>
                </a:cubicBezTo>
                <a:cubicBezTo>
                  <a:pt x="30080" y="39326"/>
                  <a:pt x="30101" y="39387"/>
                  <a:pt x="30040" y="39387"/>
                </a:cubicBezTo>
                <a:cubicBezTo>
                  <a:pt x="30019" y="39550"/>
                  <a:pt x="29958" y="39733"/>
                  <a:pt x="29897" y="39876"/>
                </a:cubicBezTo>
                <a:cubicBezTo>
                  <a:pt x="29836" y="40080"/>
                  <a:pt x="29958" y="40181"/>
                  <a:pt x="29958" y="40344"/>
                </a:cubicBezTo>
                <a:cubicBezTo>
                  <a:pt x="29958" y="40813"/>
                  <a:pt x="29530" y="40691"/>
                  <a:pt x="29408" y="40385"/>
                </a:cubicBezTo>
                <a:cubicBezTo>
                  <a:pt x="29286" y="40080"/>
                  <a:pt x="29408" y="40019"/>
                  <a:pt x="29082" y="39815"/>
                </a:cubicBezTo>
                <a:cubicBezTo>
                  <a:pt x="28655" y="39550"/>
                  <a:pt x="29184" y="39224"/>
                  <a:pt x="28960" y="38960"/>
                </a:cubicBezTo>
                <a:cubicBezTo>
                  <a:pt x="28777" y="38756"/>
                  <a:pt x="28003" y="38960"/>
                  <a:pt x="27718" y="38960"/>
                </a:cubicBezTo>
                <a:cubicBezTo>
                  <a:pt x="27698" y="39021"/>
                  <a:pt x="27514" y="39184"/>
                  <a:pt x="27453" y="39285"/>
                </a:cubicBezTo>
                <a:cubicBezTo>
                  <a:pt x="27372" y="39469"/>
                  <a:pt x="27290" y="39774"/>
                  <a:pt x="27168" y="39937"/>
                </a:cubicBezTo>
                <a:cubicBezTo>
                  <a:pt x="27616" y="41159"/>
                  <a:pt x="28410" y="41933"/>
                  <a:pt x="29632" y="42361"/>
                </a:cubicBezTo>
                <a:cubicBezTo>
                  <a:pt x="30060" y="42503"/>
                  <a:pt x="30019" y="42890"/>
                  <a:pt x="30589" y="42890"/>
                </a:cubicBezTo>
                <a:cubicBezTo>
                  <a:pt x="31221" y="42890"/>
                  <a:pt x="30813" y="44031"/>
                  <a:pt x="31139" y="44255"/>
                </a:cubicBezTo>
                <a:cubicBezTo>
                  <a:pt x="31547" y="44540"/>
                  <a:pt x="31974" y="45741"/>
                  <a:pt x="31363" y="46108"/>
                </a:cubicBezTo>
                <a:cubicBezTo>
                  <a:pt x="31180" y="46291"/>
                  <a:pt x="31038" y="46352"/>
                  <a:pt x="30976" y="46597"/>
                </a:cubicBezTo>
                <a:cubicBezTo>
                  <a:pt x="30915" y="46821"/>
                  <a:pt x="30671" y="46678"/>
                  <a:pt x="30569" y="46800"/>
                </a:cubicBezTo>
                <a:lnTo>
                  <a:pt x="29816" y="47778"/>
                </a:lnTo>
                <a:cubicBezTo>
                  <a:pt x="29612" y="48022"/>
                  <a:pt x="30223" y="48124"/>
                  <a:pt x="29917" y="48409"/>
                </a:cubicBezTo>
                <a:cubicBezTo>
                  <a:pt x="29571" y="48735"/>
                  <a:pt x="29327" y="49183"/>
                  <a:pt x="28940" y="49489"/>
                </a:cubicBezTo>
                <a:cubicBezTo>
                  <a:pt x="28594" y="49753"/>
                  <a:pt x="27962" y="50710"/>
                  <a:pt x="27555" y="50710"/>
                </a:cubicBezTo>
                <a:cubicBezTo>
                  <a:pt x="27514" y="50568"/>
                  <a:pt x="27351" y="48348"/>
                  <a:pt x="27290" y="49346"/>
                </a:cubicBezTo>
                <a:cubicBezTo>
                  <a:pt x="27270" y="49611"/>
                  <a:pt x="26455" y="51668"/>
                  <a:pt x="26313" y="50833"/>
                </a:cubicBezTo>
                <a:cubicBezTo>
                  <a:pt x="26231" y="50283"/>
                  <a:pt x="25722" y="50303"/>
                  <a:pt x="25620" y="49774"/>
                </a:cubicBezTo>
                <a:cubicBezTo>
                  <a:pt x="25376" y="48470"/>
                  <a:pt x="24969" y="49753"/>
                  <a:pt x="25274" y="50140"/>
                </a:cubicBezTo>
                <a:cubicBezTo>
                  <a:pt x="25193" y="50222"/>
                  <a:pt x="25213" y="50425"/>
                  <a:pt x="25254" y="50527"/>
                </a:cubicBezTo>
                <a:cubicBezTo>
                  <a:pt x="25254" y="50853"/>
                  <a:pt x="25193" y="51566"/>
                  <a:pt x="24948" y="51749"/>
                </a:cubicBezTo>
                <a:cubicBezTo>
                  <a:pt x="24887" y="51566"/>
                  <a:pt x="24582" y="50588"/>
                  <a:pt x="24500" y="50934"/>
                </a:cubicBezTo>
                <a:cubicBezTo>
                  <a:pt x="24358" y="51484"/>
                  <a:pt x="24521" y="51810"/>
                  <a:pt x="24622" y="52299"/>
                </a:cubicBezTo>
                <a:cubicBezTo>
                  <a:pt x="24683" y="52564"/>
                  <a:pt x="24134" y="52075"/>
                  <a:pt x="24052" y="52034"/>
                </a:cubicBezTo>
                <a:cubicBezTo>
                  <a:pt x="23930" y="51973"/>
                  <a:pt x="23115" y="52319"/>
                  <a:pt x="22993" y="52482"/>
                </a:cubicBezTo>
                <a:cubicBezTo>
                  <a:pt x="22565" y="53093"/>
                  <a:pt x="23278" y="53399"/>
                  <a:pt x="23339" y="53887"/>
                </a:cubicBezTo>
                <a:cubicBezTo>
                  <a:pt x="23380" y="54356"/>
                  <a:pt x="22871" y="54213"/>
                  <a:pt x="22667" y="54356"/>
                </a:cubicBezTo>
                <a:cubicBezTo>
                  <a:pt x="22321" y="54621"/>
                  <a:pt x="22138" y="55048"/>
                  <a:pt x="21710" y="54458"/>
                </a:cubicBezTo>
                <a:cubicBezTo>
                  <a:pt x="21567" y="54010"/>
                  <a:pt x="21608" y="53582"/>
                  <a:pt x="21160" y="53317"/>
                </a:cubicBezTo>
                <a:cubicBezTo>
                  <a:pt x="20977" y="53195"/>
                  <a:pt x="21262" y="52442"/>
                  <a:pt x="21160" y="52197"/>
                </a:cubicBezTo>
                <a:cubicBezTo>
                  <a:pt x="21058" y="51912"/>
                  <a:pt x="21160" y="51769"/>
                  <a:pt x="21160" y="51484"/>
                </a:cubicBezTo>
                <a:cubicBezTo>
                  <a:pt x="21160" y="51036"/>
                  <a:pt x="21079" y="50934"/>
                  <a:pt x="20631" y="50934"/>
                </a:cubicBezTo>
                <a:cubicBezTo>
                  <a:pt x="20570" y="51199"/>
                  <a:pt x="20305" y="51525"/>
                  <a:pt x="20427" y="51831"/>
                </a:cubicBezTo>
                <a:cubicBezTo>
                  <a:pt x="20060" y="52319"/>
                  <a:pt x="20529" y="52869"/>
                  <a:pt x="20386" y="53012"/>
                </a:cubicBezTo>
                <a:cubicBezTo>
                  <a:pt x="19918" y="53399"/>
                  <a:pt x="19938" y="53501"/>
                  <a:pt x="19959" y="54091"/>
                </a:cubicBezTo>
                <a:cubicBezTo>
                  <a:pt x="19999" y="54600"/>
                  <a:pt x="19673" y="56352"/>
                  <a:pt x="20346" y="56515"/>
                </a:cubicBezTo>
                <a:cubicBezTo>
                  <a:pt x="20590" y="56576"/>
                  <a:pt x="20997" y="55843"/>
                  <a:pt x="21242" y="55680"/>
                </a:cubicBezTo>
                <a:cubicBezTo>
                  <a:pt x="21425" y="56250"/>
                  <a:pt x="19551" y="56963"/>
                  <a:pt x="20386" y="57961"/>
                </a:cubicBezTo>
                <a:cubicBezTo>
                  <a:pt x="20814" y="58510"/>
                  <a:pt x="22138" y="56840"/>
                  <a:pt x="22056" y="58083"/>
                </a:cubicBezTo>
                <a:cubicBezTo>
                  <a:pt x="22056" y="58470"/>
                  <a:pt x="22199" y="58938"/>
                  <a:pt x="22199" y="59366"/>
                </a:cubicBezTo>
                <a:cubicBezTo>
                  <a:pt x="22199" y="59793"/>
                  <a:pt x="22036" y="59977"/>
                  <a:pt x="22178" y="60425"/>
                </a:cubicBezTo>
                <a:cubicBezTo>
                  <a:pt x="22402" y="61138"/>
                  <a:pt x="21832" y="61647"/>
                  <a:pt x="22016" y="62421"/>
                </a:cubicBezTo>
                <a:cubicBezTo>
                  <a:pt x="22036" y="62584"/>
                  <a:pt x="21893" y="63561"/>
                  <a:pt x="21629" y="63317"/>
                </a:cubicBezTo>
                <a:cubicBezTo>
                  <a:pt x="21425" y="63113"/>
                  <a:pt x="21303" y="63052"/>
                  <a:pt x="21119" y="63317"/>
                </a:cubicBezTo>
                <a:cubicBezTo>
                  <a:pt x="21079" y="63337"/>
                  <a:pt x="21058" y="63378"/>
                  <a:pt x="21018" y="63398"/>
                </a:cubicBezTo>
                <a:lnTo>
                  <a:pt x="21018" y="63398"/>
                </a:lnTo>
                <a:cubicBezTo>
                  <a:pt x="20957" y="63256"/>
                  <a:pt x="20895" y="63113"/>
                  <a:pt x="20814" y="62950"/>
                </a:cubicBezTo>
                <a:cubicBezTo>
                  <a:pt x="20570" y="62522"/>
                  <a:pt x="20794" y="62380"/>
                  <a:pt x="20895" y="61993"/>
                </a:cubicBezTo>
                <a:cubicBezTo>
                  <a:pt x="20977" y="61667"/>
                  <a:pt x="20651" y="61036"/>
                  <a:pt x="20549" y="60710"/>
                </a:cubicBezTo>
                <a:cubicBezTo>
                  <a:pt x="20427" y="60343"/>
                  <a:pt x="20203" y="60079"/>
                  <a:pt x="19999" y="59814"/>
                </a:cubicBezTo>
                <a:cubicBezTo>
                  <a:pt x="19511" y="59203"/>
                  <a:pt x="17922" y="58348"/>
                  <a:pt x="17128" y="58470"/>
                </a:cubicBezTo>
                <a:cubicBezTo>
                  <a:pt x="16741" y="58531"/>
                  <a:pt x="16415" y="58592"/>
                  <a:pt x="16069" y="58409"/>
                </a:cubicBezTo>
                <a:cubicBezTo>
                  <a:pt x="15682" y="58185"/>
                  <a:pt x="15499" y="58877"/>
                  <a:pt x="14969" y="58653"/>
                </a:cubicBezTo>
                <a:cubicBezTo>
                  <a:pt x="14440" y="58449"/>
                  <a:pt x="13910" y="59345"/>
                  <a:pt x="13401" y="59488"/>
                </a:cubicBezTo>
                <a:cubicBezTo>
                  <a:pt x="12546" y="59732"/>
                  <a:pt x="11894" y="60466"/>
                  <a:pt x="11059" y="60791"/>
                </a:cubicBezTo>
                <a:cubicBezTo>
                  <a:pt x="10427" y="61036"/>
                  <a:pt x="11038" y="62156"/>
                  <a:pt x="9898" y="61443"/>
                </a:cubicBezTo>
                <a:cubicBezTo>
                  <a:pt x="9694" y="61321"/>
                  <a:pt x="8208" y="60303"/>
                  <a:pt x="8330" y="60954"/>
                </a:cubicBezTo>
                <a:cubicBezTo>
                  <a:pt x="8533" y="61973"/>
                  <a:pt x="7800" y="61239"/>
                  <a:pt x="7800" y="61667"/>
                </a:cubicBezTo>
                <a:cubicBezTo>
                  <a:pt x="7800" y="62095"/>
                  <a:pt x="8778" y="62706"/>
                  <a:pt x="7739" y="62787"/>
                </a:cubicBezTo>
                <a:cubicBezTo>
                  <a:pt x="6823" y="62869"/>
                  <a:pt x="6701" y="62706"/>
                  <a:pt x="5805" y="62482"/>
                </a:cubicBezTo>
                <a:cubicBezTo>
                  <a:pt x="4460" y="62176"/>
                  <a:pt x="3442" y="61973"/>
                  <a:pt x="2220" y="61117"/>
                </a:cubicBezTo>
                <a:cubicBezTo>
                  <a:pt x="1711" y="60730"/>
                  <a:pt x="1365" y="60486"/>
                  <a:pt x="1182" y="59814"/>
                </a:cubicBezTo>
                <a:cubicBezTo>
                  <a:pt x="1141" y="59590"/>
                  <a:pt x="815" y="58429"/>
                  <a:pt x="672" y="58327"/>
                </a:cubicBezTo>
                <a:cubicBezTo>
                  <a:pt x="530" y="58246"/>
                  <a:pt x="224" y="58062"/>
                  <a:pt x="0" y="58042"/>
                </a:cubicBezTo>
                <a:lnTo>
                  <a:pt x="0" y="58042"/>
                </a:lnTo>
                <a:lnTo>
                  <a:pt x="326" y="57390"/>
                </a:lnTo>
                <a:lnTo>
                  <a:pt x="1141" y="56392"/>
                </a:lnTo>
                <a:lnTo>
                  <a:pt x="3055" y="56922"/>
                </a:lnTo>
                <a:lnTo>
                  <a:pt x="2994" y="57533"/>
                </a:lnTo>
                <a:lnTo>
                  <a:pt x="4277" y="57350"/>
                </a:lnTo>
                <a:lnTo>
                  <a:pt x="3992" y="55781"/>
                </a:lnTo>
                <a:lnTo>
                  <a:pt x="4725" y="55639"/>
                </a:lnTo>
                <a:lnTo>
                  <a:pt x="4196" y="53887"/>
                </a:lnTo>
                <a:lnTo>
                  <a:pt x="3768" y="53847"/>
                </a:lnTo>
                <a:lnTo>
                  <a:pt x="4359" y="52482"/>
                </a:lnTo>
                <a:lnTo>
                  <a:pt x="5153" y="52380"/>
                </a:lnTo>
                <a:lnTo>
                  <a:pt x="5255" y="51749"/>
                </a:lnTo>
                <a:lnTo>
                  <a:pt x="5764" y="51810"/>
                </a:lnTo>
                <a:lnTo>
                  <a:pt x="7006" y="51586"/>
                </a:lnTo>
                <a:lnTo>
                  <a:pt x="6986" y="50751"/>
                </a:lnTo>
                <a:lnTo>
                  <a:pt x="8126" y="50486"/>
                </a:lnTo>
                <a:lnTo>
                  <a:pt x="7760" y="47880"/>
                </a:lnTo>
                <a:lnTo>
                  <a:pt x="8045" y="47839"/>
                </a:lnTo>
                <a:lnTo>
                  <a:pt x="8085" y="47595"/>
                </a:lnTo>
                <a:lnTo>
                  <a:pt x="10876" y="46984"/>
                </a:lnTo>
                <a:lnTo>
                  <a:pt x="11242" y="45986"/>
                </a:lnTo>
                <a:lnTo>
                  <a:pt x="10468" y="45151"/>
                </a:lnTo>
                <a:lnTo>
                  <a:pt x="11425" y="43908"/>
                </a:lnTo>
                <a:lnTo>
                  <a:pt x="12138" y="42951"/>
                </a:lnTo>
                <a:lnTo>
                  <a:pt x="10672" y="41689"/>
                </a:lnTo>
                <a:lnTo>
                  <a:pt x="10692" y="41302"/>
                </a:lnTo>
                <a:lnTo>
                  <a:pt x="11222" y="40019"/>
                </a:lnTo>
                <a:lnTo>
                  <a:pt x="10407" y="37941"/>
                </a:lnTo>
                <a:lnTo>
                  <a:pt x="10305" y="37493"/>
                </a:lnTo>
                <a:lnTo>
                  <a:pt x="11609" y="37493"/>
                </a:lnTo>
                <a:lnTo>
                  <a:pt x="11609" y="37066"/>
                </a:lnTo>
                <a:lnTo>
                  <a:pt x="11059" y="37066"/>
                </a:lnTo>
                <a:lnTo>
                  <a:pt x="11100" y="36882"/>
                </a:lnTo>
                <a:lnTo>
                  <a:pt x="11670" y="36882"/>
                </a:lnTo>
                <a:lnTo>
                  <a:pt x="11670" y="36577"/>
                </a:lnTo>
                <a:lnTo>
                  <a:pt x="12179" y="36393"/>
                </a:lnTo>
                <a:lnTo>
                  <a:pt x="13564" y="36312"/>
                </a:lnTo>
                <a:lnTo>
                  <a:pt x="13543" y="35457"/>
                </a:lnTo>
                <a:lnTo>
                  <a:pt x="14643" y="35497"/>
                </a:lnTo>
                <a:lnTo>
                  <a:pt x="14684" y="36455"/>
                </a:lnTo>
                <a:lnTo>
                  <a:pt x="14888" y="36862"/>
                </a:lnTo>
                <a:lnTo>
                  <a:pt x="14521" y="37269"/>
                </a:lnTo>
                <a:cubicBezTo>
                  <a:pt x="14358" y="37493"/>
                  <a:pt x="14725" y="38002"/>
                  <a:pt x="14725" y="38267"/>
                </a:cubicBezTo>
                <a:cubicBezTo>
                  <a:pt x="14725" y="38471"/>
                  <a:pt x="14440" y="38736"/>
                  <a:pt x="14358" y="38939"/>
                </a:cubicBezTo>
                <a:cubicBezTo>
                  <a:pt x="14297" y="39143"/>
                  <a:pt x="14684" y="39265"/>
                  <a:pt x="14806" y="39143"/>
                </a:cubicBezTo>
                <a:cubicBezTo>
                  <a:pt x="15010" y="38980"/>
                  <a:pt x="15071" y="38715"/>
                  <a:pt x="15213" y="38552"/>
                </a:cubicBezTo>
                <a:cubicBezTo>
                  <a:pt x="15539" y="38226"/>
                  <a:pt x="15967" y="38797"/>
                  <a:pt x="15763" y="38023"/>
                </a:cubicBezTo>
                <a:cubicBezTo>
                  <a:pt x="15723" y="37901"/>
                  <a:pt x="15723" y="37330"/>
                  <a:pt x="15845" y="37269"/>
                </a:cubicBezTo>
                <a:cubicBezTo>
                  <a:pt x="16089" y="37106"/>
                  <a:pt x="16008" y="36129"/>
                  <a:pt x="16517" y="36943"/>
                </a:cubicBezTo>
                <a:cubicBezTo>
                  <a:pt x="16700" y="37228"/>
                  <a:pt x="16843" y="37738"/>
                  <a:pt x="16924" y="38043"/>
                </a:cubicBezTo>
                <a:cubicBezTo>
                  <a:pt x="16985" y="38002"/>
                  <a:pt x="17046" y="37412"/>
                  <a:pt x="17169" y="37228"/>
                </a:cubicBezTo>
                <a:cubicBezTo>
                  <a:pt x="17433" y="36801"/>
                  <a:pt x="17698" y="36455"/>
                  <a:pt x="18105" y="36923"/>
                </a:cubicBezTo>
                <a:cubicBezTo>
                  <a:pt x="18166" y="36984"/>
                  <a:pt x="18492" y="37269"/>
                  <a:pt x="18452" y="37330"/>
                </a:cubicBezTo>
                <a:cubicBezTo>
                  <a:pt x="18370" y="37595"/>
                  <a:pt x="18105" y="37636"/>
                  <a:pt x="18289" y="37941"/>
                </a:cubicBezTo>
                <a:lnTo>
                  <a:pt x="18961" y="38308"/>
                </a:lnTo>
                <a:lnTo>
                  <a:pt x="19348" y="38349"/>
                </a:lnTo>
                <a:lnTo>
                  <a:pt x="19511" y="39469"/>
                </a:lnTo>
                <a:lnTo>
                  <a:pt x="19857" y="39428"/>
                </a:lnTo>
                <a:lnTo>
                  <a:pt x="19898" y="39693"/>
                </a:lnTo>
                <a:lnTo>
                  <a:pt x="20997" y="39469"/>
                </a:lnTo>
                <a:lnTo>
                  <a:pt x="20753" y="37962"/>
                </a:lnTo>
                <a:lnTo>
                  <a:pt x="21058" y="37839"/>
                </a:lnTo>
                <a:lnTo>
                  <a:pt x="21160" y="38125"/>
                </a:lnTo>
                <a:lnTo>
                  <a:pt x="21629" y="37982"/>
                </a:lnTo>
                <a:lnTo>
                  <a:pt x="21812" y="37778"/>
                </a:lnTo>
                <a:lnTo>
                  <a:pt x="21730" y="37310"/>
                </a:lnTo>
                <a:lnTo>
                  <a:pt x="21893" y="37188"/>
                </a:lnTo>
                <a:lnTo>
                  <a:pt x="22138" y="37534"/>
                </a:lnTo>
                <a:lnTo>
                  <a:pt x="22321" y="37534"/>
                </a:lnTo>
                <a:lnTo>
                  <a:pt x="22484" y="38226"/>
                </a:lnTo>
                <a:lnTo>
                  <a:pt x="23034" y="38715"/>
                </a:lnTo>
                <a:lnTo>
                  <a:pt x="22871" y="38980"/>
                </a:lnTo>
                <a:lnTo>
                  <a:pt x="23950" y="39570"/>
                </a:lnTo>
                <a:lnTo>
                  <a:pt x="23991" y="39184"/>
                </a:lnTo>
                <a:lnTo>
                  <a:pt x="24663" y="38695"/>
                </a:lnTo>
                <a:lnTo>
                  <a:pt x="25457" y="39021"/>
                </a:lnTo>
                <a:lnTo>
                  <a:pt x="25518" y="38878"/>
                </a:lnTo>
                <a:lnTo>
                  <a:pt x="26007" y="39041"/>
                </a:lnTo>
                <a:lnTo>
                  <a:pt x="26537" y="38695"/>
                </a:lnTo>
                <a:lnTo>
                  <a:pt x="26863" y="38960"/>
                </a:lnTo>
                <a:lnTo>
                  <a:pt x="27535" y="38552"/>
                </a:lnTo>
                <a:cubicBezTo>
                  <a:pt x="27474" y="38450"/>
                  <a:pt x="27412" y="38328"/>
                  <a:pt x="27331" y="38247"/>
                </a:cubicBezTo>
                <a:cubicBezTo>
                  <a:pt x="26863" y="37717"/>
                  <a:pt x="27005" y="38186"/>
                  <a:pt x="26394" y="37799"/>
                </a:cubicBezTo>
                <a:cubicBezTo>
                  <a:pt x="25722" y="37351"/>
                  <a:pt x="26190" y="37310"/>
                  <a:pt x="25478" y="37127"/>
                </a:cubicBezTo>
                <a:cubicBezTo>
                  <a:pt x="25274" y="37086"/>
                  <a:pt x="25661" y="36597"/>
                  <a:pt x="25335" y="36516"/>
                </a:cubicBezTo>
                <a:cubicBezTo>
                  <a:pt x="25050" y="36434"/>
                  <a:pt x="24704" y="36821"/>
                  <a:pt x="24561" y="36577"/>
                </a:cubicBezTo>
                <a:cubicBezTo>
                  <a:pt x="24378" y="36271"/>
                  <a:pt x="24480" y="36332"/>
                  <a:pt x="24195" y="36190"/>
                </a:cubicBezTo>
                <a:cubicBezTo>
                  <a:pt x="23971" y="36088"/>
                  <a:pt x="23991" y="35742"/>
                  <a:pt x="23991" y="35538"/>
                </a:cubicBezTo>
                <a:lnTo>
                  <a:pt x="24765" y="35396"/>
                </a:lnTo>
                <a:cubicBezTo>
                  <a:pt x="24826" y="35233"/>
                  <a:pt x="24622" y="34948"/>
                  <a:pt x="24724" y="34846"/>
                </a:cubicBezTo>
                <a:cubicBezTo>
                  <a:pt x="25050" y="34479"/>
                  <a:pt x="25030" y="34275"/>
                  <a:pt x="24928" y="33868"/>
                </a:cubicBezTo>
                <a:cubicBezTo>
                  <a:pt x="24806" y="33298"/>
                  <a:pt x="25315" y="32768"/>
                  <a:pt x="25152" y="31995"/>
                </a:cubicBezTo>
                <a:cubicBezTo>
                  <a:pt x="25070" y="31567"/>
                  <a:pt x="25070" y="31058"/>
                  <a:pt x="24867" y="30691"/>
                </a:cubicBezTo>
                <a:cubicBezTo>
                  <a:pt x="24561" y="30162"/>
                  <a:pt x="25009" y="30263"/>
                  <a:pt x="25009" y="29877"/>
                </a:cubicBezTo>
                <a:cubicBezTo>
                  <a:pt x="25009" y="29164"/>
                  <a:pt x="24541" y="30141"/>
                  <a:pt x="24134" y="29632"/>
                </a:cubicBezTo>
                <a:cubicBezTo>
                  <a:pt x="23930" y="29367"/>
                  <a:pt x="24072" y="28532"/>
                  <a:pt x="23686" y="28532"/>
                </a:cubicBezTo>
                <a:cubicBezTo>
                  <a:pt x="23624" y="28756"/>
                  <a:pt x="22199" y="29021"/>
                  <a:pt x="21934" y="29021"/>
                </a:cubicBezTo>
                <a:lnTo>
                  <a:pt x="21649" y="28044"/>
                </a:lnTo>
                <a:cubicBezTo>
                  <a:pt x="21506" y="27494"/>
                  <a:pt x="21303" y="27677"/>
                  <a:pt x="20794" y="27820"/>
                </a:cubicBezTo>
                <a:cubicBezTo>
                  <a:pt x="20244" y="27962"/>
                  <a:pt x="20610" y="27107"/>
                  <a:pt x="20203" y="27107"/>
                </a:cubicBezTo>
                <a:cubicBezTo>
                  <a:pt x="20162" y="27209"/>
                  <a:pt x="19633" y="27351"/>
                  <a:pt x="19490" y="27351"/>
                </a:cubicBezTo>
                <a:cubicBezTo>
                  <a:pt x="19470" y="27249"/>
                  <a:pt x="19185" y="27168"/>
                  <a:pt x="19185" y="26964"/>
                </a:cubicBezTo>
                <a:cubicBezTo>
                  <a:pt x="19633" y="26822"/>
                  <a:pt x="19836" y="26862"/>
                  <a:pt x="19836" y="26292"/>
                </a:cubicBezTo>
                <a:cubicBezTo>
                  <a:pt x="19836" y="26007"/>
                  <a:pt x="19735" y="25315"/>
                  <a:pt x="20142" y="25315"/>
                </a:cubicBezTo>
                <a:cubicBezTo>
                  <a:pt x="20162" y="25294"/>
                  <a:pt x="20203" y="25315"/>
                  <a:pt x="20203" y="25254"/>
                </a:cubicBezTo>
                <a:cubicBezTo>
                  <a:pt x="20162" y="25254"/>
                  <a:pt x="20162" y="24744"/>
                  <a:pt x="20162" y="24663"/>
                </a:cubicBezTo>
                <a:cubicBezTo>
                  <a:pt x="20162" y="24520"/>
                  <a:pt x="20142" y="24174"/>
                  <a:pt x="20040" y="24052"/>
                </a:cubicBezTo>
                <a:lnTo>
                  <a:pt x="19103" y="24133"/>
                </a:lnTo>
                <a:lnTo>
                  <a:pt x="19124" y="24500"/>
                </a:lnTo>
                <a:lnTo>
                  <a:pt x="18818" y="24500"/>
                </a:lnTo>
                <a:lnTo>
                  <a:pt x="18614" y="23726"/>
                </a:lnTo>
                <a:lnTo>
                  <a:pt x="18390" y="23787"/>
                </a:lnTo>
                <a:lnTo>
                  <a:pt x="18390" y="23360"/>
                </a:lnTo>
                <a:lnTo>
                  <a:pt x="19531" y="23197"/>
                </a:lnTo>
                <a:lnTo>
                  <a:pt x="19164" y="20916"/>
                </a:lnTo>
                <a:lnTo>
                  <a:pt x="19836" y="20671"/>
                </a:lnTo>
                <a:lnTo>
                  <a:pt x="19470" y="18329"/>
                </a:lnTo>
                <a:lnTo>
                  <a:pt x="18268" y="18553"/>
                </a:lnTo>
                <a:lnTo>
                  <a:pt x="18187" y="19653"/>
                </a:lnTo>
                <a:lnTo>
                  <a:pt x="17393" y="19938"/>
                </a:lnTo>
                <a:lnTo>
                  <a:pt x="17372" y="19673"/>
                </a:lnTo>
                <a:lnTo>
                  <a:pt x="16965" y="19775"/>
                </a:lnTo>
                <a:lnTo>
                  <a:pt x="16720" y="18798"/>
                </a:lnTo>
                <a:lnTo>
                  <a:pt x="16883" y="18716"/>
                </a:lnTo>
                <a:lnTo>
                  <a:pt x="16863" y="18166"/>
                </a:lnTo>
                <a:lnTo>
                  <a:pt x="16048" y="18289"/>
                </a:lnTo>
                <a:lnTo>
                  <a:pt x="15804" y="16639"/>
                </a:lnTo>
                <a:lnTo>
                  <a:pt x="15132" y="16904"/>
                </a:lnTo>
                <a:lnTo>
                  <a:pt x="14806" y="17392"/>
                </a:lnTo>
                <a:lnTo>
                  <a:pt x="14704" y="16333"/>
                </a:lnTo>
                <a:lnTo>
                  <a:pt x="13951" y="17107"/>
                </a:lnTo>
                <a:lnTo>
                  <a:pt x="13930" y="16415"/>
                </a:lnTo>
                <a:lnTo>
                  <a:pt x="13747" y="16374"/>
                </a:lnTo>
                <a:lnTo>
                  <a:pt x="14012" y="15926"/>
                </a:lnTo>
                <a:lnTo>
                  <a:pt x="13890" y="15254"/>
                </a:lnTo>
                <a:lnTo>
                  <a:pt x="13421" y="15397"/>
                </a:lnTo>
                <a:lnTo>
                  <a:pt x="13055" y="14338"/>
                </a:lnTo>
                <a:lnTo>
                  <a:pt x="13503" y="14073"/>
                </a:lnTo>
                <a:lnTo>
                  <a:pt x="13910" y="14052"/>
                </a:lnTo>
                <a:lnTo>
                  <a:pt x="13951" y="13584"/>
                </a:lnTo>
                <a:lnTo>
                  <a:pt x="14317" y="13299"/>
                </a:lnTo>
                <a:cubicBezTo>
                  <a:pt x="14297" y="13197"/>
                  <a:pt x="14358" y="12912"/>
                  <a:pt x="14440" y="12892"/>
                </a:cubicBezTo>
                <a:cubicBezTo>
                  <a:pt x="14440" y="12729"/>
                  <a:pt x="14480" y="12810"/>
                  <a:pt x="14440" y="12647"/>
                </a:cubicBezTo>
                <a:cubicBezTo>
                  <a:pt x="14277" y="12647"/>
                  <a:pt x="14032" y="12362"/>
                  <a:pt x="14256" y="12260"/>
                </a:cubicBezTo>
                <a:cubicBezTo>
                  <a:pt x="14541" y="12118"/>
                  <a:pt x="14378" y="11955"/>
                  <a:pt x="14521" y="11772"/>
                </a:cubicBezTo>
                <a:cubicBezTo>
                  <a:pt x="14175" y="11303"/>
                  <a:pt x="13971" y="10835"/>
                  <a:pt x="14562" y="10468"/>
                </a:cubicBezTo>
                <a:cubicBezTo>
                  <a:pt x="14928" y="10244"/>
                  <a:pt x="15376" y="9409"/>
                  <a:pt x="14928" y="9083"/>
                </a:cubicBezTo>
                <a:cubicBezTo>
                  <a:pt x="14480" y="9430"/>
                  <a:pt x="13930" y="8981"/>
                  <a:pt x="14175" y="8452"/>
                </a:cubicBezTo>
                <a:cubicBezTo>
                  <a:pt x="14338" y="8085"/>
                  <a:pt x="15234" y="7658"/>
                  <a:pt x="15132" y="7250"/>
                </a:cubicBezTo>
                <a:lnTo>
                  <a:pt x="14154" y="7230"/>
                </a:lnTo>
                <a:lnTo>
                  <a:pt x="13788" y="5031"/>
                </a:lnTo>
                <a:cubicBezTo>
                  <a:pt x="13564" y="5031"/>
                  <a:pt x="13177" y="5031"/>
                  <a:pt x="13034" y="5071"/>
                </a:cubicBezTo>
                <a:cubicBezTo>
                  <a:pt x="13034" y="5112"/>
                  <a:pt x="12994" y="5153"/>
                  <a:pt x="12994" y="5173"/>
                </a:cubicBezTo>
                <a:cubicBezTo>
                  <a:pt x="12871" y="5214"/>
                  <a:pt x="12871" y="5336"/>
                  <a:pt x="12668" y="5234"/>
                </a:cubicBezTo>
                <a:cubicBezTo>
                  <a:pt x="12505" y="5153"/>
                  <a:pt x="12505" y="5418"/>
                  <a:pt x="12505" y="5519"/>
                </a:cubicBezTo>
                <a:cubicBezTo>
                  <a:pt x="12505" y="5967"/>
                  <a:pt x="12383" y="6212"/>
                  <a:pt x="11894" y="6171"/>
                </a:cubicBezTo>
                <a:cubicBezTo>
                  <a:pt x="11018" y="6130"/>
                  <a:pt x="11038" y="4868"/>
                  <a:pt x="10163" y="5743"/>
                </a:cubicBezTo>
                <a:cubicBezTo>
                  <a:pt x="9939" y="5438"/>
                  <a:pt x="9776" y="5255"/>
                  <a:pt x="9633" y="4929"/>
                </a:cubicBezTo>
                <a:cubicBezTo>
                  <a:pt x="9511" y="4644"/>
                  <a:pt x="9226" y="4583"/>
                  <a:pt x="9104" y="4297"/>
                </a:cubicBezTo>
                <a:cubicBezTo>
                  <a:pt x="8961" y="3910"/>
                  <a:pt x="9083" y="3564"/>
                  <a:pt x="9185" y="3218"/>
                </a:cubicBezTo>
                <a:lnTo>
                  <a:pt x="9185" y="3218"/>
                </a:lnTo>
                <a:lnTo>
                  <a:pt x="10041" y="2913"/>
                </a:lnTo>
                <a:cubicBezTo>
                  <a:pt x="10224" y="2607"/>
                  <a:pt x="10366" y="2057"/>
                  <a:pt x="10550" y="1813"/>
                </a:cubicBezTo>
                <a:cubicBezTo>
                  <a:pt x="11038" y="1141"/>
                  <a:pt x="11425" y="2627"/>
                  <a:pt x="12118" y="1059"/>
                </a:cubicBezTo>
                <a:cubicBezTo>
                  <a:pt x="12199" y="856"/>
                  <a:pt x="13258" y="1222"/>
                  <a:pt x="13319" y="1426"/>
                </a:cubicBezTo>
                <a:cubicBezTo>
                  <a:pt x="13401" y="1772"/>
                  <a:pt x="13360" y="2363"/>
                  <a:pt x="13910" y="2098"/>
                </a:cubicBezTo>
                <a:cubicBezTo>
                  <a:pt x="14012" y="2057"/>
                  <a:pt x="14989" y="1589"/>
                  <a:pt x="14826" y="2057"/>
                </a:cubicBezTo>
                <a:cubicBezTo>
                  <a:pt x="14480" y="3014"/>
                  <a:pt x="15621" y="2953"/>
                  <a:pt x="16272" y="2913"/>
                </a:cubicBezTo>
                <a:cubicBezTo>
                  <a:pt x="16863" y="2892"/>
                  <a:pt x="17515" y="1935"/>
                  <a:pt x="17983" y="2261"/>
                </a:cubicBezTo>
                <a:cubicBezTo>
                  <a:pt x="18329" y="2485"/>
                  <a:pt x="18635" y="2913"/>
                  <a:pt x="19124" y="2811"/>
                </a:cubicBezTo>
                <a:cubicBezTo>
                  <a:pt x="19511" y="2729"/>
                  <a:pt x="19633" y="2342"/>
                  <a:pt x="19938" y="2220"/>
                </a:cubicBezTo>
                <a:cubicBezTo>
                  <a:pt x="20305" y="2098"/>
                  <a:pt x="20692" y="2994"/>
                  <a:pt x="20855" y="2159"/>
                </a:cubicBezTo>
                <a:cubicBezTo>
                  <a:pt x="20936" y="1670"/>
                  <a:pt x="20733" y="1120"/>
                  <a:pt x="20733" y="652"/>
                </a:cubicBezTo>
                <a:cubicBezTo>
                  <a:pt x="20753" y="652"/>
                  <a:pt x="20753" y="652"/>
                  <a:pt x="20773" y="632"/>
                </a:cubicBezTo>
                <a:cubicBezTo>
                  <a:pt x="21140" y="896"/>
                  <a:pt x="21405" y="693"/>
                  <a:pt x="21771" y="693"/>
                </a:cubicBezTo>
                <a:lnTo>
                  <a:pt x="22464" y="408"/>
                </a:lnTo>
                <a:lnTo>
                  <a:pt x="22464" y="408"/>
                </a:lnTo>
                <a:close/>
              </a:path>
            </a:pathLst>
          </a:custGeom>
          <a:solidFill>
            <a:srgbClr val="54BD66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38"/>
          <p:cNvSpPr/>
          <p:nvPr/>
        </p:nvSpPr>
        <p:spPr>
          <a:xfrm>
            <a:off x="5247428" y="2344210"/>
            <a:ext cx="1064481" cy="884143"/>
          </a:xfrm>
          <a:custGeom>
            <a:rect b="b" l="l" r="r" t="t"/>
            <a:pathLst>
              <a:path extrusionOk="0" h="39143" w="47127">
                <a:moveTo>
                  <a:pt x="35803" y="0"/>
                </a:moveTo>
                <a:lnTo>
                  <a:pt x="36292" y="652"/>
                </a:lnTo>
                <a:cubicBezTo>
                  <a:pt x="36679" y="815"/>
                  <a:pt x="36842" y="1263"/>
                  <a:pt x="37392" y="1426"/>
                </a:cubicBezTo>
                <a:cubicBezTo>
                  <a:pt x="37636" y="1507"/>
                  <a:pt x="38328" y="1569"/>
                  <a:pt x="38104" y="1996"/>
                </a:cubicBezTo>
                <a:cubicBezTo>
                  <a:pt x="37921" y="2322"/>
                  <a:pt x="38023" y="3605"/>
                  <a:pt x="38349" y="3931"/>
                </a:cubicBezTo>
                <a:cubicBezTo>
                  <a:pt x="38756" y="4298"/>
                  <a:pt x="39082" y="3503"/>
                  <a:pt x="39428" y="4522"/>
                </a:cubicBezTo>
                <a:cubicBezTo>
                  <a:pt x="39510" y="4807"/>
                  <a:pt x="39672" y="5438"/>
                  <a:pt x="39917" y="5581"/>
                </a:cubicBezTo>
                <a:cubicBezTo>
                  <a:pt x="40467" y="5906"/>
                  <a:pt x="40100" y="6517"/>
                  <a:pt x="40222" y="7128"/>
                </a:cubicBezTo>
                <a:cubicBezTo>
                  <a:pt x="40365" y="7882"/>
                  <a:pt x="39286" y="7597"/>
                  <a:pt x="39917" y="8248"/>
                </a:cubicBezTo>
                <a:cubicBezTo>
                  <a:pt x="40059" y="8798"/>
                  <a:pt x="40304" y="9511"/>
                  <a:pt x="40935" y="9348"/>
                </a:cubicBezTo>
                <a:cubicBezTo>
                  <a:pt x="41485" y="9226"/>
                  <a:pt x="41342" y="9613"/>
                  <a:pt x="41566" y="9918"/>
                </a:cubicBezTo>
                <a:cubicBezTo>
                  <a:pt x="41892" y="10366"/>
                  <a:pt x="42279" y="9918"/>
                  <a:pt x="42361" y="10733"/>
                </a:cubicBezTo>
                <a:lnTo>
                  <a:pt x="42483" y="11812"/>
                </a:lnTo>
                <a:cubicBezTo>
                  <a:pt x="43053" y="11955"/>
                  <a:pt x="44377" y="12118"/>
                  <a:pt x="44377" y="12953"/>
                </a:cubicBezTo>
                <a:cubicBezTo>
                  <a:pt x="44377" y="13299"/>
                  <a:pt x="44234" y="13625"/>
                  <a:pt x="44438" y="13910"/>
                </a:cubicBezTo>
                <a:cubicBezTo>
                  <a:pt x="44764" y="14378"/>
                  <a:pt x="44825" y="14175"/>
                  <a:pt x="44825" y="14806"/>
                </a:cubicBezTo>
                <a:cubicBezTo>
                  <a:pt x="44764" y="15091"/>
                  <a:pt x="44988" y="15743"/>
                  <a:pt x="44581" y="15906"/>
                </a:cubicBezTo>
                <a:cubicBezTo>
                  <a:pt x="44295" y="16008"/>
                  <a:pt x="44275" y="16171"/>
                  <a:pt x="43929" y="16252"/>
                </a:cubicBezTo>
                <a:cubicBezTo>
                  <a:pt x="43807" y="16293"/>
                  <a:pt x="43501" y="17474"/>
                  <a:pt x="43644" y="17617"/>
                </a:cubicBezTo>
                <a:cubicBezTo>
                  <a:pt x="44010" y="17983"/>
                  <a:pt x="43786" y="18411"/>
                  <a:pt x="44153" y="18614"/>
                </a:cubicBezTo>
                <a:cubicBezTo>
                  <a:pt x="45232" y="19225"/>
                  <a:pt x="43990" y="19185"/>
                  <a:pt x="43175" y="18900"/>
                </a:cubicBezTo>
                <a:lnTo>
                  <a:pt x="41404" y="18228"/>
                </a:lnTo>
                <a:lnTo>
                  <a:pt x="41017" y="19694"/>
                </a:lnTo>
                <a:cubicBezTo>
                  <a:pt x="40894" y="20223"/>
                  <a:pt x="41546" y="20427"/>
                  <a:pt x="41933" y="20570"/>
                </a:cubicBezTo>
                <a:cubicBezTo>
                  <a:pt x="42850" y="20936"/>
                  <a:pt x="42687" y="21710"/>
                  <a:pt x="43868" y="21486"/>
                </a:cubicBezTo>
                <a:cubicBezTo>
                  <a:pt x="44234" y="21425"/>
                  <a:pt x="44581" y="21608"/>
                  <a:pt x="44886" y="21771"/>
                </a:cubicBezTo>
                <a:cubicBezTo>
                  <a:pt x="45273" y="22016"/>
                  <a:pt x="45395" y="21751"/>
                  <a:pt x="45782" y="21608"/>
                </a:cubicBezTo>
                <a:lnTo>
                  <a:pt x="46393" y="21649"/>
                </a:lnTo>
                <a:lnTo>
                  <a:pt x="46393" y="21649"/>
                </a:lnTo>
                <a:lnTo>
                  <a:pt x="46393" y="21649"/>
                </a:lnTo>
                <a:cubicBezTo>
                  <a:pt x="46393" y="22077"/>
                  <a:pt x="46027" y="22301"/>
                  <a:pt x="45680" y="22504"/>
                </a:cubicBezTo>
                <a:cubicBezTo>
                  <a:pt x="45375" y="22667"/>
                  <a:pt x="45192" y="22932"/>
                  <a:pt x="45110" y="23258"/>
                </a:cubicBezTo>
                <a:cubicBezTo>
                  <a:pt x="45049" y="23543"/>
                  <a:pt x="45293" y="23686"/>
                  <a:pt x="45436" y="23910"/>
                </a:cubicBezTo>
                <a:cubicBezTo>
                  <a:pt x="45864" y="24052"/>
                  <a:pt x="46169" y="24317"/>
                  <a:pt x="46597" y="24419"/>
                </a:cubicBezTo>
                <a:cubicBezTo>
                  <a:pt x="47126" y="24561"/>
                  <a:pt x="47045" y="24928"/>
                  <a:pt x="46556" y="25172"/>
                </a:cubicBezTo>
                <a:cubicBezTo>
                  <a:pt x="45253" y="25824"/>
                  <a:pt x="47024" y="26639"/>
                  <a:pt x="46230" y="27392"/>
                </a:cubicBezTo>
                <a:cubicBezTo>
                  <a:pt x="45843" y="27759"/>
                  <a:pt x="45029" y="27514"/>
                  <a:pt x="44540" y="27738"/>
                </a:cubicBezTo>
                <a:cubicBezTo>
                  <a:pt x="44071" y="27942"/>
                  <a:pt x="44051" y="27596"/>
                  <a:pt x="43705" y="27657"/>
                </a:cubicBezTo>
                <a:cubicBezTo>
                  <a:pt x="43542" y="27677"/>
                  <a:pt x="42646" y="27922"/>
                  <a:pt x="42585" y="28023"/>
                </a:cubicBezTo>
                <a:cubicBezTo>
                  <a:pt x="41668" y="28186"/>
                  <a:pt x="41791" y="28818"/>
                  <a:pt x="41546" y="27535"/>
                </a:cubicBezTo>
                <a:cubicBezTo>
                  <a:pt x="41505" y="27270"/>
                  <a:pt x="40894" y="26333"/>
                  <a:pt x="40650" y="26272"/>
                </a:cubicBezTo>
                <a:cubicBezTo>
                  <a:pt x="40202" y="26150"/>
                  <a:pt x="39611" y="26679"/>
                  <a:pt x="39469" y="26109"/>
                </a:cubicBezTo>
                <a:cubicBezTo>
                  <a:pt x="39326" y="25600"/>
                  <a:pt x="38878" y="25009"/>
                  <a:pt x="38267" y="25315"/>
                </a:cubicBezTo>
                <a:cubicBezTo>
                  <a:pt x="37147" y="25865"/>
                  <a:pt x="37656" y="26700"/>
                  <a:pt x="37208" y="27148"/>
                </a:cubicBezTo>
                <a:cubicBezTo>
                  <a:pt x="37045" y="27311"/>
                  <a:pt x="36353" y="27698"/>
                  <a:pt x="36333" y="27820"/>
                </a:cubicBezTo>
                <a:cubicBezTo>
                  <a:pt x="36047" y="28675"/>
                  <a:pt x="36577" y="28370"/>
                  <a:pt x="35844" y="29062"/>
                </a:cubicBezTo>
                <a:cubicBezTo>
                  <a:pt x="35274" y="29592"/>
                  <a:pt x="35111" y="28838"/>
                  <a:pt x="34459" y="28838"/>
                </a:cubicBezTo>
                <a:cubicBezTo>
                  <a:pt x="33807" y="28838"/>
                  <a:pt x="33237" y="29816"/>
                  <a:pt x="32707" y="29266"/>
                </a:cubicBezTo>
                <a:cubicBezTo>
                  <a:pt x="32096" y="28655"/>
                  <a:pt x="31526" y="28370"/>
                  <a:pt x="30610" y="28573"/>
                </a:cubicBezTo>
                <a:cubicBezTo>
                  <a:pt x="29673" y="28573"/>
                  <a:pt x="30019" y="29388"/>
                  <a:pt x="29143" y="29205"/>
                </a:cubicBezTo>
                <a:cubicBezTo>
                  <a:pt x="28125" y="28981"/>
                  <a:pt x="28207" y="29897"/>
                  <a:pt x="27962" y="30549"/>
                </a:cubicBezTo>
                <a:cubicBezTo>
                  <a:pt x="27738" y="31099"/>
                  <a:pt x="24907" y="33298"/>
                  <a:pt x="24419" y="32748"/>
                </a:cubicBezTo>
                <a:cubicBezTo>
                  <a:pt x="24093" y="32402"/>
                  <a:pt x="23013" y="31913"/>
                  <a:pt x="22565" y="32280"/>
                </a:cubicBezTo>
                <a:cubicBezTo>
                  <a:pt x="22077" y="32341"/>
                  <a:pt x="21690" y="32809"/>
                  <a:pt x="21221" y="32809"/>
                </a:cubicBezTo>
                <a:cubicBezTo>
                  <a:pt x="20834" y="32809"/>
                  <a:pt x="20508" y="32504"/>
                  <a:pt x="20162" y="32361"/>
                </a:cubicBezTo>
                <a:cubicBezTo>
                  <a:pt x="19409" y="32035"/>
                  <a:pt x="18350" y="32585"/>
                  <a:pt x="17413" y="32402"/>
                </a:cubicBezTo>
                <a:cubicBezTo>
                  <a:pt x="16048" y="32117"/>
                  <a:pt x="13829" y="32259"/>
                  <a:pt x="14175" y="34153"/>
                </a:cubicBezTo>
                <a:cubicBezTo>
                  <a:pt x="14256" y="34561"/>
                  <a:pt x="13808" y="34601"/>
                  <a:pt x="13584" y="34785"/>
                </a:cubicBezTo>
                <a:cubicBezTo>
                  <a:pt x="13401" y="34907"/>
                  <a:pt x="13930" y="37330"/>
                  <a:pt x="12749" y="36455"/>
                </a:cubicBezTo>
                <a:lnTo>
                  <a:pt x="12647" y="36495"/>
                </a:lnTo>
                <a:cubicBezTo>
                  <a:pt x="12159" y="36597"/>
                  <a:pt x="11629" y="35701"/>
                  <a:pt x="11283" y="36638"/>
                </a:cubicBezTo>
                <a:cubicBezTo>
                  <a:pt x="10957" y="37493"/>
                  <a:pt x="10326" y="37392"/>
                  <a:pt x="9633" y="37717"/>
                </a:cubicBezTo>
                <a:cubicBezTo>
                  <a:pt x="9185" y="37921"/>
                  <a:pt x="8941" y="38369"/>
                  <a:pt x="8432" y="38247"/>
                </a:cubicBezTo>
                <a:cubicBezTo>
                  <a:pt x="7332" y="37982"/>
                  <a:pt x="7963" y="38328"/>
                  <a:pt x="7352" y="38756"/>
                </a:cubicBezTo>
                <a:cubicBezTo>
                  <a:pt x="6782" y="39143"/>
                  <a:pt x="6273" y="38247"/>
                  <a:pt x="5682" y="38308"/>
                </a:cubicBezTo>
                <a:lnTo>
                  <a:pt x="5682" y="38308"/>
                </a:lnTo>
                <a:cubicBezTo>
                  <a:pt x="5662" y="38104"/>
                  <a:pt x="5458" y="37901"/>
                  <a:pt x="5519" y="37697"/>
                </a:cubicBezTo>
                <a:cubicBezTo>
                  <a:pt x="5621" y="37371"/>
                  <a:pt x="5804" y="36923"/>
                  <a:pt x="5580" y="36618"/>
                </a:cubicBezTo>
                <a:cubicBezTo>
                  <a:pt x="5397" y="36394"/>
                  <a:pt x="5071" y="36333"/>
                  <a:pt x="4888" y="36129"/>
                </a:cubicBezTo>
                <a:cubicBezTo>
                  <a:pt x="4440" y="35599"/>
                  <a:pt x="5418" y="35538"/>
                  <a:pt x="5275" y="35049"/>
                </a:cubicBezTo>
                <a:cubicBezTo>
                  <a:pt x="5132" y="34561"/>
                  <a:pt x="4644" y="34337"/>
                  <a:pt x="4318" y="33950"/>
                </a:cubicBezTo>
                <a:cubicBezTo>
                  <a:pt x="4196" y="33746"/>
                  <a:pt x="3727" y="33746"/>
                  <a:pt x="3585" y="33400"/>
                </a:cubicBezTo>
                <a:cubicBezTo>
                  <a:pt x="3483" y="33155"/>
                  <a:pt x="3890" y="32870"/>
                  <a:pt x="3748" y="32626"/>
                </a:cubicBezTo>
                <a:cubicBezTo>
                  <a:pt x="3585" y="32382"/>
                  <a:pt x="3035" y="31893"/>
                  <a:pt x="2770" y="31669"/>
                </a:cubicBezTo>
                <a:cubicBezTo>
                  <a:pt x="2342" y="31323"/>
                  <a:pt x="1467" y="30080"/>
                  <a:pt x="1446" y="29510"/>
                </a:cubicBezTo>
                <a:cubicBezTo>
                  <a:pt x="1405" y="29042"/>
                  <a:pt x="326" y="28634"/>
                  <a:pt x="326" y="28003"/>
                </a:cubicBezTo>
                <a:cubicBezTo>
                  <a:pt x="387" y="27738"/>
                  <a:pt x="713" y="27555"/>
                  <a:pt x="835" y="27311"/>
                </a:cubicBezTo>
                <a:cubicBezTo>
                  <a:pt x="876" y="27229"/>
                  <a:pt x="1100" y="26679"/>
                  <a:pt x="937" y="26639"/>
                </a:cubicBezTo>
                <a:cubicBezTo>
                  <a:pt x="917" y="26557"/>
                  <a:pt x="0" y="26720"/>
                  <a:pt x="41" y="26150"/>
                </a:cubicBezTo>
                <a:cubicBezTo>
                  <a:pt x="41" y="26007"/>
                  <a:pt x="346" y="25233"/>
                  <a:pt x="428" y="25152"/>
                </a:cubicBezTo>
                <a:cubicBezTo>
                  <a:pt x="571" y="24989"/>
                  <a:pt x="937" y="25030"/>
                  <a:pt x="1141" y="24867"/>
                </a:cubicBezTo>
                <a:cubicBezTo>
                  <a:pt x="1283" y="24745"/>
                  <a:pt x="1283" y="24541"/>
                  <a:pt x="1385" y="24398"/>
                </a:cubicBezTo>
                <a:cubicBezTo>
                  <a:pt x="1487" y="24235"/>
                  <a:pt x="1854" y="24195"/>
                  <a:pt x="1711" y="23930"/>
                </a:cubicBezTo>
                <a:cubicBezTo>
                  <a:pt x="1568" y="23686"/>
                  <a:pt x="1324" y="23543"/>
                  <a:pt x="1467" y="23217"/>
                </a:cubicBezTo>
                <a:lnTo>
                  <a:pt x="1528" y="22728"/>
                </a:lnTo>
                <a:lnTo>
                  <a:pt x="1528" y="22728"/>
                </a:lnTo>
                <a:cubicBezTo>
                  <a:pt x="1833" y="22789"/>
                  <a:pt x="1915" y="23013"/>
                  <a:pt x="2139" y="23156"/>
                </a:cubicBezTo>
                <a:cubicBezTo>
                  <a:pt x="2342" y="23258"/>
                  <a:pt x="2465" y="23176"/>
                  <a:pt x="2668" y="23115"/>
                </a:cubicBezTo>
                <a:cubicBezTo>
                  <a:pt x="2994" y="23013"/>
                  <a:pt x="3381" y="23197"/>
                  <a:pt x="3686" y="23034"/>
                </a:cubicBezTo>
                <a:cubicBezTo>
                  <a:pt x="4012" y="22871"/>
                  <a:pt x="4134" y="22423"/>
                  <a:pt x="4399" y="22178"/>
                </a:cubicBezTo>
                <a:lnTo>
                  <a:pt x="4969" y="20794"/>
                </a:lnTo>
                <a:cubicBezTo>
                  <a:pt x="5194" y="20264"/>
                  <a:pt x="5540" y="20692"/>
                  <a:pt x="5906" y="20834"/>
                </a:cubicBezTo>
                <a:cubicBezTo>
                  <a:pt x="6619" y="21140"/>
                  <a:pt x="7984" y="20977"/>
                  <a:pt x="8778" y="21119"/>
                </a:cubicBezTo>
                <a:lnTo>
                  <a:pt x="10468" y="21466"/>
                </a:lnTo>
                <a:cubicBezTo>
                  <a:pt x="10835" y="21527"/>
                  <a:pt x="11609" y="20122"/>
                  <a:pt x="11772" y="19775"/>
                </a:cubicBezTo>
                <a:cubicBezTo>
                  <a:pt x="12301" y="18614"/>
                  <a:pt x="12688" y="20162"/>
                  <a:pt x="13421" y="19694"/>
                </a:cubicBezTo>
                <a:cubicBezTo>
                  <a:pt x="13401" y="19572"/>
                  <a:pt x="14012" y="19348"/>
                  <a:pt x="14114" y="19307"/>
                </a:cubicBezTo>
                <a:cubicBezTo>
                  <a:pt x="14541" y="19225"/>
                  <a:pt x="14908" y="19327"/>
                  <a:pt x="15274" y="19511"/>
                </a:cubicBezTo>
                <a:cubicBezTo>
                  <a:pt x="15967" y="19857"/>
                  <a:pt x="16843" y="19388"/>
                  <a:pt x="17637" y="19388"/>
                </a:cubicBezTo>
                <a:cubicBezTo>
                  <a:pt x="18166" y="19388"/>
                  <a:pt x="18737" y="19205"/>
                  <a:pt x="18859" y="18614"/>
                </a:cubicBezTo>
                <a:cubicBezTo>
                  <a:pt x="18981" y="18004"/>
                  <a:pt x="18798" y="18065"/>
                  <a:pt x="19409" y="17841"/>
                </a:cubicBezTo>
                <a:cubicBezTo>
                  <a:pt x="20203" y="17494"/>
                  <a:pt x="19775" y="17189"/>
                  <a:pt x="20346" y="16741"/>
                </a:cubicBezTo>
                <a:cubicBezTo>
                  <a:pt x="20997" y="16252"/>
                  <a:pt x="21201" y="16741"/>
                  <a:pt x="21201" y="15641"/>
                </a:cubicBezTo>
                <a:cubicBezTo>
                  <a:pt x="21364" y="15030"/>
                  <a:pt x="21506" y="14419"/>
                  <a:pt x="21812" y="13849"/>
                </a:cubicBezTo>
                <a:cubicBezTo>
                  <a:pt x="22077" y="13340"/>
                  <a:pt x="22341" y="12892"/>
                  <a:pt x="22688" y="12444"/>
                </a:cubicBezTo>
                <a:cubicBezTo>
                  <a:pt x="22891" y="12138"/>
                  <a:pt x="22912" y="11975"/>
                  <a:pt x="22810" y="11690"/>
                </a:cubicBezTo>
                <a:cubicBezTo>
                  <a:pt x="22606" y="11201"/>
                  <a:pt x="22973" y="10774"/>
                  <a:pt x="22830" y="10305"/>
                </a:cubicBezTo>
                <a:cubicBezTo>
                  <a:pt x="22647" y="9735"/>
                  <a:pt x="22647" y="9287"/>
                  <a:pt x="22850" y="8696"/>
                </a:cubicBezTo>
                <a:cubicBezTo>
                  <a:pt x="22891" y="8269"/>
                  <a:pt x="23054" y="7963"/>
                  <a:pt x="23502" y="8045"/>
                </a:cubicBezTo>
                <a:cubicBezTo>
                  <a:pt x="23584" y="8065"/>
                  <a:pt x="25172" y="7251"/>
                  <a:pt x="25193" y="7088"/>
                </a:cubicBezTo>
                <a:cubicBezTo>
                  <a:pt x="25254" y="6762"/>
                  <a:pt x="24602" y="6171"/>
                  <a:pt x="24480" y="5866"/>
                </a:cubicBezTo>
                <a:cubicBezTo>
                  <a:pt x="24052" y="4827"/>
                  <a:pt x="26068" y="5153"/>
                  <a:pt x="25926" y="5927"/>
                </a:cubicBezTo>
                <a:cubicBezTo>
                  <a:pt x="25681" y="7230"/>
                  <a:pt x="26231" y="7067"/>
                  <a:pt x="26476" y="8024"/>
                </a:cubicBezTo>
                <a:cubicBezTo>
                  <a:pt x="27087" y="8167"/>
                  <a:pt x="27148" y="8065"/>
                  <a:pt x="27698" y="7739"/>
                </a:cubicBezTo>
                <a:cubicBezTo>
                  <a:pt x="28105" y="7515"/>
                  <a:pt x="28431" y="6721"/>
                  <a:pt x="28553" y="7658"/>
                </a:cubicBezTo>
                <a:cubicBezTo>
                  <a:pt x="28655" y="8350"/>
                  <a:pt x="29714" y="8635"/>
                  <a:pt x="30243" y="8248"/>
                </a:cubicBezTo>
                <a:cubicBezTo>
                  <a:pt x="30773" y="7902"/>
                  <a:pt x="30793" y="6558"/>
                  <a:pt x="31323" y="6049"/>
                </a:cubicBezTo>
                <a:lnTo>
                  <a:pt x="31465" y="6008"/>
                </a:lnTo>
                <a:cubicBezTo>
                  <a:pt x="31506" y="5784"/>
                  <a:pt x="32300" y="5723"/>
                  <a:pt x="32463" y="5947"/>
                </a:cubicBezTo>
                <a:cubicBezTo>
                  <a:pt x="32728" y="6334"/>
                  <a:pt x="32931" y="6192"/>
                  <a:pt x="33013" y="5743"/>
                </a:cubicBezTo>
                <a:cubicBezTo>
                  <a:pt x="33054" y="5418"/>
                  <a:pt x="32769" y="4888"/>
                  <a:pt x="33074" y="4684"/>
                </a:cubicBezTo>
                <a:cubicBezTo>
                  <a:pt x="33217" y="4603"/>
                  <a:pt x="33787" y="4298"/>
                  <a:pt x="33726" y="4053"/>
                </a:cubicBezTo>
                <a:cubicBezTo>
                  <a:pt x="33604" y="3687"/>
                  <a:pt x="32402" y="3442"/>
                  <a:pt x="33237" y="2729"/>
                </a:cubicBezTo>
                <a:cubicBezTo>
                  <a:pt x="33624" y="2404"/>
                  <a:pt x="33318" y="2220"/>
                  <a:pt x="33542" y="1935"/>
                </a:cubicBezTo>
                <a:cubicBezTo>
                  <a:pt x="33726" y="1650"/>
                  <a:pt x="33990" y="1711"/>
                  <a:pt x="34072" y="1283"/>
                </a:cubicBezTo>
                <a:cubicBezTo>
                  <a:pt x="34255" y="265"/>
                  <a:pt x="34357" y="774"/>
                  <a:pt x="34927" y="774"/>
                </a:cubicBezTo>
                <a:cubicBezTo>
                  <a:pt x="35375" y="774"/>
                  <a:pt x="35457" y="184"/>
                  <a:pt x="35803" y="82"/>
                </a:cubicBezTo>
                <a:lnTo>
                  <a:pt x="35803" y="82"/>
                </a:lnTo>
                <a:close/>
              </a:path>
            </a:pathLst>
          </a:custGeom>
          <a:solidFill>
            <a:srgbClr val="54BD66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38"/>
          <p:cNvSpPr/>
          <p:nvPr/>
        </p:nvSpPr>
        <p:spPr>
          <a:xfrm>
            <a:off x="4520560" y="2505675"/>
            <a:ext cx="857941" cy="918656"/>
          </a:xfrm>
          <a:custGeom>
            <a:rect b="b" l="l" r="r" t="t"/>
            <a:pathLst>
              <a:path extrusionOk="0" h="40671" w="37983">
                <a:moveTo>
                  <a:pt x="37840" y="31140"/>
                </a:moveTo>
                <a:cubicBezTo>
                  <a:pt x="37820" y="30936"/>
                  <a:pt x="37636" y="30732"/>
                  <a:pt x="37677" y="30529"/>
                </a:cubicBezTo>
                <a:cubicBezTo>
                  <a:pt x="37779" y="30203"/>
                  <a:pt x="37982" y="29775"/>
                  <a:pt x="37738" y="29449"/>
                </a:cubicBezTo>
                <a:cubicBezTo>
                  <a:pt x="37555" y="29246"/>
                  <a:pt x="37229" y="29164"/>
                  <a:pt x="37046" y="28960"/>
                </a:cubicBezTo>
                <a:cubicBezTo>
                  <a:pt x="36598" y="28431"/>
                  <a:pt x="37575" y="28370"/>
                  <a:pt x="37453" y="27881"/>
                </a:cubicBezTo>
                <a:cubicBezTo>
                  <a:pt x="37290" y="27392"/>
                  <a:pt x="36801" y="27168"/>
                  <a:pt x="36475" y="26802"/>
                </a:cubicBezTo>
                <a:cubicBezTo>
                  <a:pt x="36353" y="26578"/>
                  <a:pt x="35885" y="26578"/>
                  <a:pt x="35742" y="26231"/>
                </a:cubicBezTo>
                <a:cubicBezTo>
                  <a:pt x="35640" y="25987"/>
                  <a:pt x="36068" y="25702"/>
                  <a:pt x="35905" y="25458"/>
                </a:cubicBezTo>
                <a:cubicBezTo>
                  <a:pt x="35742" y="25213"/>
                  <a:pt x="35192" y="24724"/>
                  <a:pt x="34928" y="24500"/>
                </a:cubicBezTo>
                <a:cubicBezTo>
                  <a:pt x="34500" y="24154"/>
                  <a:pt x="33624" y="22912"/>
                  <a:pt x="33604" y="22342"/>
                </a:cubicBezTo>
                <a:cubicBezTo>
                  <a:pt x="33563" y="21873"/>
                  <a:pt x="32484" y="21466"/>
                  <a:pt x="32484" y="20835"/>
                </a:cubicBezTo>
                <a:cubicBezTo>
                  <a:pt x="32545" y="20570"/>
                  <a:pt x="32871" y="20387"/>
                  <a:pt x="32993" y="20142"/>
                </a:cubicBezTo>
                <a:cubicBezTo>
                  <a:pt x="33034" y="20061"/>
                  <a:pt x="33258" y="19511"/>
                  <a:pt x="33095" y="19470"/>
                </a:cubicBezTo>
                <a:cubicBezTo>
                  <a:pt x="33074" y="19389"/>
                  <a:pt x="32158" y="19552"/>
                  <a:pt x="32199" y="18981"/>
                </a:cubicBezTo>
                <a:cubicBezTo>
                  <a:pt x="32199" y="18839"/>
                  <a:pt x="32504" y="18085"/>
                  <a:pt x="32586" y="17983"/>
                </a:cubicBezTo>
                <a:cubicBezTo>
                  <a:pt x="32749" y="17821"/>
                  <a:pt x="33095" y="17861"/>
                  <a:pt x="33298" y="17698"/>
                </a:cubicBezTo>
                <a:cubicBezTo>
                  <a:pt x="33441" y="17576"/>
                  <a:pt x="33441" y="17372"/>
                  <a:pt x="33543" y="17230"/>
                </a:cubicBezTo>
                <a:cubicBezTo>
                  <a:pt x="33645" y="17067"/>
                  <a:pt x="34011" y="17026"/>
                  <a:pt x="33869" y="16762"/>
                </a:cubicBezTo>
                <a:cubicBezTo>
                  <a:pt x="33726" y="16517"/>
                  <a:pt x="33482" y="16375"/>
                  <a:pt x="33624" y="16049"/>
                </a:cubicBezTo>
                <a:lnTo>
                  <a:pt x="33685" y="15560"/>
                </a:lnTo>
                <a:lnTo>
                  <a:pt x="33685" y="15560"/>
                </a:lnTo>
                <a:cubicBezTo>
                  <a:pt x="33746" y="15295"/>
                  <a:pt x="33950" y="15112"/>
                  <a:pt x="33869" y="14888"/>
                </a:cubicBezTo>
                <a:cubicBezTo>
                  <a:pt x="33787" y="14684"/>
                  <a:pt x="33339" y="14501"/>
                  <a:pt x="33135" y="14562"/>
                </a:cubicBezTo>
                <a:cubicBezTo>
                  <a:pt x="32911" y="14623"/>
                  <a:pt x="32810" y="14766"/>
                  <a:pt x="32667" y="14440"/>
                </a:cubicBezTo>
                <a:cubicBezTo>
                  <a:pt x="32545" y="14216"/>
                  <a:pt x="32321" y="14073"/>
                  <a:pt x="32239" y="13890"/>
                </a:cubicBezTo>
                <a:cubicBezTo>
                  <a:pt x="32178" y="13768"/>
                  <a:pt x="32199" y="13585"/>
                  <a:pt x="32138" y="13462"/>
                </a:cubicBezTo>
                <a:cubicBezTo>
                  <a:pt x="31852" y="12851"/>
                  <a:pt x="31649" y="13075"/>
                  <a:pt x="31119" y="12811"/>
                </a:cubicBezTo>
                <a:cubicBezTo>
                  <a:pt x="30875" y="12566"/>
                  <a:pt x="30610" y="11996"/>
                  <a:pt x="30610" y="11650"/>
                </a:cubicBezTo>
                <a:cubicBezTo>
                  <a:pt x="30610" y="11080"/>
                  <a:pt x="30977" y="11120"/>
                  <a:pt x="31303" y="10856"/>
                </a:cubicBezTo>
                <a:cubicBezTo>
                  <a:pt x="32158" y="10122"/>
                  <a:pt x="30895" y="9552"/>
                  <a:pt x="31384" y="8900"/>
                </a:cubicBezTo>
                <a:cubicBezTo>
                  <a:pt x="31180" y="8412"/>
                  <a:pt x="30793" y="7597"/>
                  <a:pt x="30732" y="7068"/>
                </a:cubicBezTo>
                <a:cubicBezTo>
                  <a:pt x="30671" y="6497"/>
                  <a:pt x="31058" y="5581"/>
                  <a:pt x="30264" y="5499"/>
                </a:cubicBezTo>
                <a:lnTo>
                  <a:pt x="30264" y="5499"/>
                </a:lnTo>
                <a:cubicBezTo>
                  <a:pt x="30142" y="5907"/>
                  <a:pt x="29429" y="5479"/>
                  <a:pt x="29185" y="5560"/>
                </a:cubicBezTo>
                <a:cubicBezTo>
                  <a:pt x="28798" y="5683"/>
                  <a:pt x="28655" y="6334"/>
                  <a:pt x="28288" y="6314"/>
                </a:cubicBezTo>
                <a:cubicBezTo>
                  <a:pt x="28064" y="6294"/>
                  <a:pt x="27901" y="6151"/>
                  <a:pt x="27657" y="6151"/>
                </a:cubicBezTo>
                <a:cubicBezTo>
                  <a:pt x="27046" y="6110"/>
                  <a:pt x="27413" y="6640"/>
                  <a:pt x="27189" y="6884"/>
                </a:cubicBezTo>
                <a:cubicBezTo>
                  <a:pt x="27087" y="7006"/>
                  <a:pt x="26802" y="6844"/>
                  <a:pt x="26659" y="6844"/>
                </a:cubicBezTo>
                <a:cubicBezTo>
                  <a:pt x="26435" y="6844"/>
                  <a:pt x="26333" y="7047"/>
                  <a:pt x="26109" y="7068"/>
                </a:cubicBezTo>
                <a:cubicBezTo>
                  <a:pt x="25865" y="7088"/>
                  <a:pt x="25702" y="6966"/>
                  <a:pt x="25458" y="6986"/>
                </a:cubicBezTo>
                <a:cubicBezTo>
                  <a:pt x="24989" y="7047"/>
                  <a:pt x="23849" y="7068"/>
                  <a:pt x="23421" y="6925"/>
                </a:cubicBezTo>
                <a:cubicBezTo>
                  <a:pt x="22871" y="6762"/>
                  <a:pt x="23380" y="5886"/>
                  <a:pt x="22953" y="5438"/>
                </a:cubicBezTo>
                <a:cubicBezTo>
                  <a:pt x="22708" y="5214"/>
                  <a:pt x="22586" y="4950"/>
                  <a:pt x="22606" y="4624"/>
                </a:cubicBezTo>
                <a:cubicBezTo>
                  <a:pt x="22647" y="4155"/>
                  <a:pt x="23340" y="4094"/>
                  <a:pt x="23095" y="3646"/>
                </a:cubicBezTo>
                <a:lnTo>
                  <a:pt x="22525" y="2648"/>
                </a:lnTo>
                <a:cubicBezTo>
                  <a:pt x="22382" y="2383"/>
                  <a:pt x="22830" y="2058"/>
                  <a:pt x="22668" y="1813"/>
                </a:cubicBezTo>
                <a:lnTo>
                  <a:pt x="22016" y="713"/>
                </a:lnTo>
                <a:cubicBezTo>
                  <a:pt x="21588" y="1"/>
                  <a:pt x="19918" y="1304"/>
                  <a:pt x="19653" y="1874"/>
                </a:cubicBezTo>
                <a:cubicBezTo>
                  <a:pt x="19307" y="2526"/>
                  <a:pt x="18431" y="1935"/>
                  <a:pt x="17922" y="2078"/>
                </a:cubicBezTo>
                <a:cubicBezTo>
                  <a:pt x="17556" y="2180"/>
                  <a:pt x="17637" y="2811"/>
                  <a:pt x="17250" y="2770"/>
                </a:cubicBezTo>
                <a:cubicBezTo>
                  <a:pt x="17067" y="2770"/>
                  <a:pt x="16680" y="2221"/>
                  <a:pt x="16517" y="2078"/>
                </a:cubicBezTo>
                <a:cubicBezTo>
                  <a:pt x="16293" y="1874"/>
                  <a:pt x="14969" y="1773"/>
                  <a:pt x="14867" y="1997"/>
                </a:cubicBezTo>
                <a:cubicBezTo>
                  <a:pt x="14867" y="3056"/>
                  <a:pt x="14236" y="2770"/>
                  <a:pt x="13564" y="2526"/>
                </a:cubicBezTo>
                <a:cubicBezTo>
                  <a:pt x="12872" y="2241"/>
                  <a:pt x="12546" y="2485"/>
                  <a:pt x="11955" y="2811"/>
                </a:cubicBezTo>
                <a:cubicBezTo>
                  <a:pt x="11650" y="2974"/>
                  <a:pt x="11039" y="2750"/>
                  <a:pt x="10631" y="2852"/>
                </a:cubicBezTo>
                <a:cubicBezTo>
                  <a:pt x="9939" y="3035"/>
                  <a:pt x="9511" y="3096"/>
                  <a:pt x="8839" y="2750"/>
                </a:cubicBezTo>
                <a:cubicBezTo>
                  <a:pt x="8269" y="2465"/>
                  <a:pt x="7597" y="3565"/>
                  <a:pt x="6782" y="3361"/>
                </a:cubicBezTo>
                <a:lnTo>
                  <a:pt x="6375" y="3728"/>
                </a:lnTo>
                <a:cubicBezTo>
                  <a:pt x="6375" y="3768"/>
                  <a:pt x="6314" y="3850"/>
                  <a:pt x="6314" y="3891"/>
                </a:cubicBezTo>
                <a:lnTo>
                  <a:pt x="6314" y="3891"/>
                </a:lnTo>
                <a:lnTo>
                  <a:pt x="6294" y="4257"/>
                </a:lnTo>
                <a:cubicBezTo>
                  <a:pt x="6029" y="4542"/>
                  <a:pt x="5621" y="4970"/>
                  <a:pt x="5947" y="5336"/>
                </a:cubicBezTo>
                <a:cubicBezTo>
                  <a:pt x="6232" y="5683"/>
                  <a:pt x="6090" y="6029"/>
                  <a:pt x="6171" y="6436"/>
                </a:cubicBezTo>
                <a:cubicBezTo>
                  <a:pt x="6070" y="6660"/>
                  <a:pt x="5683" y="7210"/>
                  <a:pt x="5825" y="7434"/>
                </a:cubicBezTo>
                <a:cubicBezTo>
                  <a:pt x="5968" y="7658"/>
                  <a:pt x="6212" y="7740"/>
                  <a:pt x="6070" y="8045"/>
                </a:cubicBezTo>
                <a:cubicBezTo>
                  <a:pt x="5968" y="8351"/>
                  <a:pt x="4603" y="8412"/>
                  <a:pt x="5560" y="9023"/>
                </a:cubicBezTo>
                <a:cubicBezTo>
                  <a:pt x="5886" y="9247"/>
                  <a:pt x="5214" y="9552"/>
                  <a:pt x="5438" y="9878"/>
                </a:cubicBezTo>
                <a:cubicBezTo>
                  <a:pt x="5723" y="10306"/>
                  <a:pt x="6151" y="10245"/>
                  <a:pt x="6456" y="10530"/>
                </a:cubicBezTo>
                <a:cubicBezTo>
                  <a:pt x="7027" y="11039"/>
                  <a:pt x="6171" y="11833"/>
                  <a:pt x="6599" y="12322"/>
                </a:cubicBezTo>
                <a:cubicBezTo>
                  <a:pt x="6864" y="12607"/>
                  <a:pt x="6945" y="12831"/>
                  <a:pt x="6905" y="13238"/>
                </a:cubicBezTo>
                <a:cubicBezTo>
                  <a:pt x="6905" y="13544"/>
                  <a:pt x="7088" y="14155"/>
                  <a:pt x="7027" y="14399"/>
                </a:cubicBezTo>
                <a:cubicBezTo>
                  <a:pt x="6884" y="14827"/>
                  <a:pt x="7190" y="14888"/>
                  <a:pt x="7291" y="15316"/>
                </a:cubicBezTo>
                <a:cubicBezTo>
                  <a:pt x="7495" y="16151"/>
                  <a:pt x="6314" y="16212"/>
                  <a:pt x="5683" y="16212"/>
                </a:cubicBezTo>
                <a:cubicBezTo>
                  <a:pt x="5255" y="16212"/>
                  <a:pt x="5377" y="16965"/>
                  <a:pt x="4644" y="16945"/>
                </a:cubicBezTo>
                <a:cubicBezTo>
                  <a:pt x="4135" y="16904"/>
                  <a:pt x="3463" y="16008"/>
                  <a:pt x="3055" y="16721"/>
                </a:cubicBezTo>
                <a:cubicBezTo>
                  <a:pt x="2750" y="17230"/>
                  <a:pt x="1365" y="17372"/>
                  <a:pt x="1609" y="18146"/>
                </a:cubicBezTo>
                <a:cubicBezTo>
                  <a:pt x="1732" y="18493"/>
                  <a:pt x="937" y="18432"/>
                  <a:pt x="774" y="18798"/>
                </a:cubicBezTo>
                <a:cubicBezTo>
                  <a:pt x="449" y="19470"/>
                  <a:pt x="489" y="19470"/>
                  <a:pt x="367" y="20122"/>
                </a:cubicBezTo>
                <a:cubicBezTo>
                  <a:pt x="367" y="20488"/>
                  <a:pt x="550" y="20835"/>
                  <a:pt x="388" y="21181"/>
                </a:cubicBezTo>
                <a:cubicBezTo>
                  <a:pt x="245" y="21466"/>
                  <a:pt x="265" y="21751"/>
                  <a:pt x="489" y="21995"/>
                </a:cubicBezTo>
                <a:cubicBezTo>
                  <a:pt x="795" y="22342"/>
                  <a:pt x="795" y="23462"/>
                  <a:pt x="795" y="23951"/>
                </a:cubicBezTo>
                <a:cubicBezTo>
                  <a:pt x="795" y="24541"/>
                  <a:pt x="306" y="24867"/>
                  <a:pt x="286" y="25315"/>
                </a:cubicBezTo>
                <a:cubicBezTo>
                  <a:pt x="245" y="25967"/>
                  <a:pt x="836" y="26272"/>
                  <a:pt x="286" y="26883"/>
                </a:cubicBezTo>
                <a:lnTo>
                  <a:pt x="1" y="27963"/>
                </a:lnTo>
                <a:lnTo>
                  <a:pt x="1" y="27963"/>
                </a:lnTo>
                <a:cubicBezTo>
                  <a:pt x="408" y="28574"/>
                  <a:pt x="1385" y="28431"/>
                  <a:pt x="1345" y="29429"/>
                </a:cubicBezTo>
                <a:cubicBezTo>
                  <a:pt x="1324" y="29775"/>
                  <a:pt x="1548" y="29999"/>
                  <a:pt x="1548" y="30325"/>
                </a:cubicBezTo>
                <a:cubicBezTo>
                  <a:pt x="1548" y="30712"/>
                  <a:pt x="1854" y="31241"/>
                  <a:pt x="1895" y="31649"/>
                </a:cubicBezTo>
                <a:lnTo>
                  <a:pt x="1895" y="31649"/>
                </a:lnTo>
                <a:cubicBezTo>
                  <a:pt x="2200" y="31771"/>
                  <a:pt x="2730" y="31180"/>
                  <a:pt x="3157" y="31689"/>
                </a:cubicBezTo>
                <a:cubicBezTo>
                  <a:pt x="3992" y="32626"/>
                  <a:pt x="4827" y="31649"/>
                  <a:pt x="5825" y="31975"/>
                </a:cubicBezTo>
                <a:cubicBezTo>
                  <a:pt x="6212" y="32097"/>
                  <a:pt x="6436" y="32504"/>
                  <a:pt x="6884" y="32667"/>
                </a:cubicBezTo>
                <a:cubicBezTo>
                  <a:pt x="7190" y="32789"/>
                  <a:pt x="7251" y="33359"/>
                  <a:pt x="7393" y="33645"/>
                </a:cubicBezTo>
                <a:cubicBezTo>
                  <a:pt x="8126" y="35192"/>
                  <a:pt x="10346" y="34133"/>
                  <a:pt x="10224" y="35742"/>
                </a:cubicBezTo>
                <a:cubicBezTo>
                  <a:pt x="10224" y="35966"/>
                  <a:pt x="10244" y="37310"/>
                  <a:pt x="10733" y="36557"/>
                </a:cubicBezTo>
                <a:cubicBezTo>
                  <a:pt x="10876" y="36292"/>
                  <a:pt x="11629" y="35437"/>
                  <a:pt x="11629" y="36312"/>
                </a:cubicBezTo>
                <a:cubicBezTo>
                  <a:pt x="11629" y="36618"/>
                  <a:pt x="11629" y="37351"/>
                  <a:pt x="12138" y="37046"/>
                </a:cubicBezTo>
                <a:cubicBezTo>
                  <a:pt x="12363" y="36903"/>
                  <a:pt x="12973" y="36374"/>
                  <a:pt x="13218" y="36496"/>
                </a:cubicBezTo>
                <a:cubicBezTo>
                  <a:pt x="13768" y="36740"/>
                  <a:pt x="14379" y="35946"/>
                  <a:pt x="14318" y="37086"/>
                </a:cubicBezTo>
                <a:cubicBezTo>
                  <a:pt x="14277" y="37677"/>
                  <a:pt x="13808" y="37779"/>
                  <a:pt x="13503" y="38186"/>
                </a:cubicBezTo>
                <a:cubicBezTo>
                  <a:pt x="13218" y="38593"/>
                  <a:pt x="13584" y="38777"/>
                  <a:pt x="13951" y="38573"/>
                </a:cubicBezTo>
                <a:cubicBezTo>
                  <a:pt x="14277" y="38369"/>
                  <a:pt x="15112" y="37229"/>
                  <a:pt x="15295" y="38288"/>
                </a:cubicBezTo>
                <a:cubicBezTo>
                  <a:pt x="15417" y="38899"/>
                  <a:pt x="14705" y="39143"/>
                  <a:pt x="15336" y="39713"/>
                </a:cubicBezTo>
                <a:cubicBezTo>
                  <a:pt x="16436" y="40671"/>
                  <a:pt x="15927" y="39286"/>
                  <a:pt x="16252" y="38980"/>
                </a:cubicBezTo>
                <a:lnTo>
                  <a:pt x="16436" y="38430"/>
                </a:lnTo>
                <a:cubicBezTo>
                  <a:pt x="17047" y="38227"/>
                  <a:pt x="16782" y="37758"/>
                  <a:pt x="17637" y="37982"/>
                </a:cubicBezTo>
                <a:cubicBezTo>
                  <a:pt x="18106" y="38125"/>
                  <a:pt x="18370" y="38512"/>
                  <a:pt x="18818" y="38512"/>
                </a:cubicBezTo>
                <a:cubicBezTo>
                  <a:pt x="18941" y="38817"/>
                  <a:pt x="18981" y="38817"/>
                  <a:pt x="19307" y="38716"/>
                </a:cubicBezTo>
                <a:cubicBezTo>
                  <a:pt x="19633" y="38614"/>
                  <a:pt x="19715" y="38634"/>
                  <a:pt x="19979" y="38838"/>
                </a:cubicBezTo>
                <a:cubicBezTo>
                  <a:pt x="20325" y="39062"/>
                  <a:pt x="20855" y="38471"/>
                  <a:pt x="21201" y="39143"/>
                </a:cubicBezTo>
                <a:cubicBezTo>
                  <a:pt x="21323" y="39408"/>
                  <a:pt x="21283" y="39652"/>
                  <a:pt x="21222" y="39897"/>
                </a:cubicBezTo>
                <a:lnTo>
                  <a:pt x="21222" y="39897"/>
                </a:lnTo>
                <a:lnTo>
                  <a:pt x="22077" y="39612"/>
                </a:lnTo>
                <a:cubicBezTo>
                  <a:pt x="22260" y="39286"/>
                  <a:pt x="22403" y="38756"/>
                  <a:pt x="22586" y="38492"/>
                </a:cubicBezTo>
                <a:cubicBezTo>
                  <a:pt x="23095" y="37819"/>
                  <a:pt x="23482" y="39327"/>
                  <a:pt x="24175" y="37738"/>
                </a:cubicBezTo>
                <a:cubicBezTo>
                  <a:pt x="24256" y="37534"/>
                  <a:pt x="25315" y="37921"/>
                  <a:pt x="25356" y="38125"/>
                </a:cubicBezTo>
                <a:cubicBezTo>
                  <a:pt x="25437" y="38451"/>
                  <a:pt x="25397" y="39041"/>
                  <a:pt x="25946" y="38797"/>
                </a:cubicBezTo>
                <a:cubicBezTo>
                  <a:pt x="26069" y="38736"/>
                  <a:pt x="27046" y="38268"/>
                  <a:pt x="26863" y="38736"/>
                </a:cubicBezTo>
                <a:cubicBezTo>
                  <a:pt x="26537" y="39693"/>
                  <a:pt x="27677" y="39652"/>
                  <a:pt x="28329" y="39612"/>
                </a:cubicBezTo>
                <a:cubicBezTo>
                  <a:pt x="28899" y="39571"/>
                  <a:pt x="29551" y="38614"/>
                  <a:pt x="30040" y="38940"/>
                </a:cubicBezTo>
                <a:cubicBezTo>
                  <a:pt x="30366" y="39184"/>
                  <a:pt x="30692" y="39591"/>
                  <a:pt x="31180" y="39510"/>
                </a:cubicBezTo>
                <a:cubicBezTo>
                  <a:pt x="31547" y="39428"/>
                  <a:pt x="31669" y="39021"/>
                  <a:pt x="31975" y="38919"/>
                </a:cubicBezTo>
                <a:cubicBezTo>
                  <a:pt x="32341" y="38777"/>
                  <a:pt x="32749" y="39693"/>
                  <a:pt x="32911" y="38838"/>
                </a:cubicBezTo>
                <a:cubicBezTo>
                  <a:pt x="32993" y="38349"/>
                  <a:pt x="32789" y="37799"/>
                  <a:pt x="32789" y="37351"/>
                </a:cubicBezTo>
                <a:cubicBezTo>
                  <a:pt x="32789" y="37351"/>
                  <a:pt x="32810" y="37331"/>
                  <a:pt x="32830" y="37331"/>
                </a:cubicBezTo>
                <a:cubicBezTo>
                  <a:pt x="33176" y="37595"/>
                  <a:pt x="33441" y="37371"/>
                  <a:pt x="33808" y="37371"/>
                </a:cubicBezTo>
                <a:lnTo>
                  <a:pt x="34500" y="37086"/>
                </a:lnTo>
                <a:lnTo>
                  <a:pt x="34500" y="37086"/>
                </a:lnTo>
                <a:cubicBezTo>
                  <a:pt x="34500" y="36475"/>
                  <a:pt x="34133" y="35803"/>
                  <a:pt x="34296" y="35233"/>
                </a:cubicBezTo>
                <a:cubicBezTo>
                  <a:pt x="34398" y="34887"/>
                  <a:pt x="34663" y="34846"/>
                  <a:pt x="34846" y="34581"/>
                </a:cubicBezTo>
                <a:cubicBezTo>
                  <a:pt x="35009" y="34317"/>
                  <a:pt x="34846" y="33950"/>
                  <a:pt x="34826" y="33665"/>
                </a:cubicBezTo>
                <a:cubicBezTo>
                  <a:pt x="34948" y="33319"/>
                  <a:pt x="34602" y="33013"/>
                  <a:pt x="35009" y="32748"/>
                </a:cubicBezTo>
                <a:cubicBezTo>
                  <a:pt x="35274" y="32586"/>
                  <a:pt x="35559" y="32586"/>
                  <a:pt x="35824" y="32463"/>
                </a:cubicBezTo>
                <a:cubicBezTo>
                  <a:pt x="36231" y="32239"/>
                  <a:pt x="36455" y="31873"/>
                  <a:pt x="36842" y="31669"/>
                </a:cubicBezTo>
                <a:cubicBezTo>
                  <a:pt x="36985" y="31588"/>
                  <a:pt x="37168" y="31588"/>
                  <a:pt x="37331" y="31527"/>
                </a:cubicBezTo>
                <a:cubicBezTo>
                  <a:pt x="37575" y="31465"/>
                  <a:pt x="37657" y="31323"/>
                  <a:pt x="37840" y="31140"/>
                </a:cubicBezTo>
                <a:lnTo>
                  <a:pt x="37840" y="31140"/>
                </a:lnTo>
                <a:close/>
              </a:path>
            </a:pathLst>
          </a:custGeom>
          <a:solidFill>
            <a:srgbClr val="54BD66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8"/>
          <p:cNvSpPr/>
          <p:nvPr/>
        </p:nvSpPr>
        <p:spPr>
          <a:xfrm>
            <a:off x="6316542" y="1227707"/>
            <a:ext cx="892906" cy="1199261"/>
          </a:xfrm>
          <a:custGeom>
            <a:rect b="b" l="l" r="r" t="t"/>
            <a:pathLst>
              <a:path extrusionOk="0" h="53094" w="39531">
                <a:moveTo>
                  <a:pt x="29022" y="50996"/>
                </a:moveTo>
                <a:cubicBezTo>
                  <a:pt x="29592" y="51057"/>
                  <a:pt x="29287" y="50344"/>
                  <a:pt x="29877" y="50568"/>
                </a:cubicBezTo>
                <a:cubicBezTo>
                  <a:pt x="30651" y="50853"/>
                  <a:pt x="31303" y="49448"/>
                  <a:pt x="32158" y="49285"/>
                </a:cubicBezTo>
                <a:cubicBezTo>
                  <a:pt x="32545" y="49203"/>
                  <a:pt x="32912" y="49448"/>
                  <a:pt x="33238" y="49366"/>
                </a:cubicBezTo>
                <a:cubicBezTo>
                  <a:pt x="33564" y="49305"/>
                  <a:pt x="33523" y="48837"/>
                  <a:pt x="33849" y="48837"/>
                </a:cubicBezTo>
                <a:cubicBezTo>
                  <a:pt x="34785" y="48837"/>
                  <a:pt x="33910" y="48165"/>
                  <a:pt x="34398" y="47656"/>
                </a:cubicBezTo>
                <a:cubicBezTo>
                  <a:pt x="34806" y="47228"/>
                  <a:pt x="35050" y="47920"/>
                  <a:pt x="35315" y="47595"/>
                </a:cubicBezTo>
                <a:cubicBezTo>
                  <a:pt x="35926" y="46821"/>
                  <a:pt x="36211" y="47411"/>
                  <a:pt x="36720" y="47757"/>
                </a:cubicBezTo>
                <a:cubicBezTo>
                  <a:pt x="36965" y="47941"/>
                  <a:pt x="37677" y="47187"/>
                  <a:pt x="38166" y="47187"/>
                </a:cubicBezTo>
                <a:lnTo>
                  <a:pt x="39408" y="47167"/>
                </a:lnTo>
                <a:lnTo>
                  <a:pt x="39531" y="46474"/>
                </a:lnTo>
                <a:lnTo>
                  <a:pt x="39531" y="46474"/>
                </a:lnTo>
                <a:cubicBezTo>
                  <a:pt x="39021" y="46556"/>
                  <a:pt x="38553" y="46515"/>
                  <a:pt x="38472" y="46311"/>
                </a:cubicBezTo>
                <a:cubicBezTo>
                  <a:pt x="38288" y="45843"/>
                  <a:pt x="38105" y="45517"/>
                  <a:pt x="38268" y="44988"/>
                </a:cubicBezTo>
                <a:cubicBezTo>
                  <a:pt x="38329" y="44866"/>
                  <a:pt x="38207" y="44295"/>
                  <a:pt x="38105" y="44234"/>
                </a:cubicBezTo>
                <a:cubicBezTo>
                  <a:pt x="37840" y="44112"/>
                  <a:pt x="37576" y="44316"/>
                  <a:pt x="37290" y="44051"/>
                </a:cubicBezTo>
                <a:cubicBezTo>
                  <a:pt x="36517" y="43358"/>
                  <a:pt x="36394" y="42686"/>
                  <a:pt x="35987" y="41831"/>
                </a:cubicBezTo>
                <a:cubicBezTo>
                  <a:pt x="35620" y="41098"/>
                  <a:pt x="35396" y="41648"/>
                  <a:pt x="35885" y="40935"/>
                </a:cubicBezTo>
                <a:cubicBezTo>
                  <a:pt x="35906" y="40894"/>
                  <a:pt x="36007" y="40752"/>
                  <a:pt x="35946" y="40731"/>
                </a:cubicBezTo>
                <a:cubicBezTo>
                  <a:pt x="35946" y="40467"/>
                  <a:pt x="35620" y="40120"/>
                  <a:pt x="35620" y="39856"/>
                </a:cubicBezTo>
                <a:lnTo>
                  <a:pt x="36537" y="39469"/>
                </a:lnTo>
                <a:cubicBezTo>
                  <a:pt x="37066" y="39265"/>
                  <a:pt x="36496" y="38695"/>
                  <a:pt x="36496" y="38532"/>
                </a:cubicBezTo>
                <a:cubicBezTo>
                  <a:pt x="36517" y="38125"/>
                  <a:pt x="36293" y="38186"/>
                  <a:pt x="36741" y="37839"/>
                </a:cubicBezTo>
                <a:cubicBezTo>
                  <a:pt x="37209" y="36780"/>
                  <a:pt x="36476" y="37004"/>
                  <a:pt x="35946" y="36638"/>
                </a:cubicBezTo>
                <a:cubicBezTo>
                  <a:pt x="35519" y="36312"/>
                  <a:pt x="36191" y="35477"/>
                  <a:pt x="35458" y="35070"/>
                </a:cubicBezTo>
                <a:cubicBezTo>
                  <a:pt x="35172" y="34907"/>
                  <a:pt x="35844" y="34499"/>
                  <a:pt x="35417" y="34357"/>
                </a:cubicBezTo>
                <a:lnTo>
                  <a:pt x="35417" y="34255"/>
                </a:lnTo>
                <a:cubicBezTo>
                  <a:pt x="36130" y="34011"/>
                  <a:pt x="34969" y="33461"/>
                  <a:pt x="34785" y="33400"/>
                </a:cubicBezTo>
                <a:cubicBezTo>
                  <a:pt x="34134" y="33176"/>
                  <a:pt x="34765" y="32524"/>
                  <a:pt x="34765" y="32157"/>
                </a:cubicBezTo>
                <a:cubicBezTo>
                  <a:pt x="34765" y="31893"/>
                  <a:pt x="34439" y="31465"/>
                  <a:pt x="34908" y="31608"/>
                </a:cubicBezTo>
                <a:cubicBezTo>
                  <a:pt x="35437" y="31791"/>
                  <a:pt x="35458" y="31180"/>
                  <a:pt x="35661" y="30976"/>
                </a:cubicBezTo>
                <a:cubicBezTo>
                  <a:pt x="35661" y="30304"/>
                  <a:pt x="34948" y="30671"/>
                  <a:pt x="34724" y="30406"/>
                </a:cubicBezTo>
                <a:cubicBezTo>
                  <a:pt x="34236" y="29795"/>
                  <a:pt x="33930" y="30691"/>
                  <a:pt x="33645" y="30549"/>
                </a:cubicBezTo>
                <a:cubicBezTo>
                  <a:pt x="33197" y="30325"/>
                  <a:pt x="33197" y="30854"/>
                  <a:pt x="32790" y="30813"/>
                </a:cubicBezTo>
                <a:cubicBezTo>
                  <a:pt x="32566" y="30793"/>
                  <a:pt x="32179" y="30060"/>
                  <a:pt x="32321" y="29815"/>
                </a:cubicBezTo>
                <a:cubicBezTo>
                  <a:pt x="32484" y="29571"/>
                  <a:pt x="31873" y="28980"/>
                  <a:pt x="31832" y="28777"/>
                </a:cubicBezTo>
                <a:cubicBezTo>
                  <a:pt x="31751" y="28410"/>
                  <a:pt x="31832" y="28084"/>
                  <a:pt x="31690" y="27718"/>
                </a:cubicBezTo>
                <a:cubicBezTo>
                  <a:pt x="31527" y="27331"/>
                  <a:pt x="31995" y="27025"/>
                  <a:pt x="31873" y="26761"/>
                </a:cubicBezTo>
                <a:cubicBezTo>
                  <a:pt x="31792" y="26598"/>
                  <a:pt x="30957" y="26659"/>
                  <a:pt x="30773" y="26659"/>
                </a:cubicBezTo>
                <a:cubicBezTo>
                  <a:pt x="30509" y="27738"/>
                  <a:pt x="29898" y="26089"/>
                  <a:pt x="29083" y="26903"/>
                </a:cubicBezTo>
                <a:cubicBezTo>
                  <a:pt x="28778" y="26964"/>
                  <a:pt x="28655" y="27412"/>
                  <a:pt x="28431" y="27473"/>
                </a:cubicBezTo>
                <a:cubicBezTo>
                  <a:pt x="28146" y="27534"/>
                  <a:pt x="27963" y="27290"/>
                  <a:pt x="27759" y="27596"/>
                </a:cubicBezTo>
                <a:cubicBezTo>
                  <a:pt x="27230" y="28349"/>
                  <a:pt x="27230" y="27697"/>
                  <a:pt x="26517" y="27901"/>
                </a:cubicBezTo>
                <a:cubicBezTo>
                  <a:pt x="26456" y="27921"/>
                  <a:pt x="26212" y="27799"/>
                  <a:pt x="26191" y="27860"/>
                </a:cubicBezTo>
                <a:cubicBezTo>
                  <a:pt x="25641" y="27860"/>
                  <a:pt x="25662" y="28064"/>
                  <a:pt x="25214" y="27392"/>
                </a:cubicBezTo>
                <a:cubicBezTo>
                  <a:pt x="25030" y="27148"/>
                  <a:pt x="25051" y="26272"/>
                  <a:pt x="24867" y="26170"/>
                </a:cubicBezTo>
                <a:cubicBezTo>
                  <a:pt x="24806" y="26129"/>
                  <a:pt x="24175" y="26027"/>
                  <a:pt x="24134" y="26048"/>
                </a:cubicBezTo>
                <a:cubicBezTo>
                  <a:pt x="23808" y="26292"/>
                  <a:pt x="23951" y="26720"/>
                  <a:pt x="23401" y="26251"/>
                </a:cubicBezTo>
                <a:cubicBezTo>
                  <a:pt x="23177" y="26089"/>
                  <a:pt x="22586" y="26272"/>
                  <a:pt x="22159" y="26089"/>
                </a:cubicBezTo>
                <a:cubicBezTo>
                  <a:pt x="21466" y="25803"/>
                  <a:pt x="20937" y="25640"/>
                  <a:pt x="20387" y="26190"/>
                </a:cubicBezTo>
                <a:cubicBezTo>
                  <a:pt x="19919" y="26638"/>
                  <a:pt x="19959" y="26353"/>
                  <a:pt x="19470" y="26150"/>
                </a:cubicBezTo>
                <a:lnTo>
                  <a:pt x="18839" y="25539"/>
                </a:lnTo>
                <a:cubicBezTo>
                  <a:pt x="19084" y="25315"/>
                  <a:pt x="19369" y="25009"/>
                  <a:pt x="19430" y="24928"/>
                </a:cubicBezTo>
                <a:cubicBezTo>
                  <a:pt x="19470" y="24887"/>
                  <a:pt x="19430" y="24704"/>
                  <a:pt x="19430" y="24663"/>
                </a:cubicBezTo>
                <a:cubicBezTo>
                  <a:pt x="19430" y="24581"/>
                  <a:pt x="20081" y="24052"/>
                  <a:pt x="20204" y="23848"/>
                </a:cubicBezTo>
                <a:cubicBezTo>
                  <a:pt x="20387" y="23543"/>
                  <a:pt x="19919" y="23502"/>
                  <a:pt x="20020" y="23258"/>
                </a:cubicBezTo>
                <a:lnTo>
                  <a:pt x="19674" y="23197"/>
                </a:lnTo>
                <a:cubicBezTo>
                  <a:pt x="19552" y="23176"/>
                  <a:pt x="19552" y="22911"/>
                  <a:pt x="19409" y="22850"/>
                </a:cubicBezTo>
                <a:cubicBezTo>
                  <a:pt x="19308" y="22789"/>
                  <a:pt x="19063" y="22891"/>
                  <a:pt x="19002" y="22830"/>
                </a:cubicBezTo>
                <a:cubicBezTo>
                  <a:pt x="18900" y="22728"/>
                  <a:pt x="18860" y="22565"/>
                  <a:pt x="18778" y="22443"/>
                </a:cubicBezTo>
                <a:cubicBezTo>
                  <a:pt x="18717" y="21914"/>
                  <a:pt x="18778" y="22199"/>
                  <a:pt x="19084" y="21995"/>
                </a:cubicBezTo>
                <a:cubicBezTo>
                  <a:pt x="19409" y="21771"/>
                  <a:pt x="19063" y="21690"/>
                  <a:pt x="19145" y="21445"/>
                </a:cubicBezTo>
                <a:cubicBezTo>
                  <a:pt x="19267" y="20977"/>
                  <a:pt x="19980" y="21038"/>
                  <a:pt x="19817" y="20529"/>
                </a:cubicBezTo>
                <a:cubicBezTo>
                  <a:pt x="19756" y="20345"/>
                  <a:pt x="19980" y="19857"/>
                  <a:pt x="19898" y="19836"/>
                </a:cubicBezTo>
                <a:cubicBezTo>
                  <a:pt x="19857" y="19653"/>
                  <a:pt x="19287" y="19653"/>
                  <a:pt x="19165" y="19164"/>
                </a:cubicBezTo>
                <a:cubicBezTo>
                  <a:pt x="19104" y="18940"/>
                  <a:pt x="19185" y="18268"/>
                  <a:pt x="18737" y="18614"/>
                </a:cubicBezTo>
                <a:cubicBezTo>
                  <a:pt x="18473" y="18798"/>
                  <a:pt x="18554" y="18187"/>
                  <a:pt x="18432" y="18166"/>
                </a:cubicBezTo>
                <a:cubicBezTo>
                  <a:pt x="18004" y="18105"/>
                  <a:pt x="18167" y="18024"/>
                  <a:pt x="18004" y="17576"/>
                </a:cubicBezTo>
                <a:cubicBezTo>
                  <a:pt x="17780" y="16863"/>
                  <a:pt x="17291" y="17209"/>
                  <a:pt x="17169" y="16904"/>
                </a:cubicBezTo>
                <a:cubicBezTo>
                  <a:pt x="17108" y="16700"/>
                  <a:pt x="16680" y="16537"/>
                  <a:pt x="16701" y="16496"/>
                </a:cubicBezTo>
                <a:cubicBezTo>
                  <a:pt x="16843" y="16232"/>
                  <a:pt x="17088" y="16191"/>
                  <a:pt x="17352" y="16150"/>
                </a:cubicBezTo>
                <a:cubicBezTo>
                  <a:pt x="17556" y="16109"/>
                  <a:pt x="18147" y="15845"/>
                  <a:pt x="18310" y="15987"/>
                </a:cubicBezTo>
                <a:cubicBezTo>
                  <a:pt x="18921" y="15519"/>
                  <a:pt x="19430" y="15967"/>
                  <a:pt x="19959" y="15437"/>
                </a:cubicBezTo>
                <a:cubicBezTo>
                  <a:pt x="20061" y="15336"/>
                  <a:pt x="20448" y="15539"/>
                  <a:pt x="20591" y="15539"/>
                </a:cubicBezTo>
                <a:cubicBezTo>
                  <a:pt x="21120" y="15539"/>
                  <a:pt x="21202" y="15336"/>
                  <a:pt x="21609" y="15213"/>
                </a:cubicBezTo>
                <a:cubicBezTo>
                  <a:pt x="21711" y="15132"/>
                  <a:pt x="21935" y="14949"/>
                  <a:pt x="21833" y="14786"/>
                </a:cubicBezTo>
                <a:cubicBezTo>
                  <a:pt x="21894" y="14684"/>
                  <a:pt x="21426" y="13930"/>
                  <a:pt x="21385" y="13767"/>
                </a:cubicBezTo>
                <a:cubicBezTo>
                  <a:pt x="21283" y="13380"/>
                  <a:pt x="21609" y="12993"/>
                  <a:pt x="21222" y="12668"/>
                </a:cubicBezTo>
                <a:cubicBezTo>
                  <a:pt x="20530" y="12036"/>
                  <a:pt x="20265" y="11609"/>
                  <a:pt x="19328" y="11609"/>
                </a:cubicBezTo>
                <a:cubicBezTo>
                  <a:pt x="19185" y="11120"/>
                  <a:pt x="19246" y="10855"/>
                  <a:pt x="18717" y="10550"/>
                </a:cubicBezTo>
                <a:cubicBezTo>
                  <a:pt x="18411" y="10387"/>
                  <a:pt x="18086" y="9552"/>
                  <a:pt x="17963" y="9552"/>
                </a:cubicBezTo>
                <a:cubicBezTo>
                  <a:pt x="17576" y="9552"/>
                  <a:pt x="17352" y="9511"/>
                  <a:pt x="17373" y="9043"/>
                </a:cubicBezTo>
                <a:cubicBezTo>
                  <a:pt x="17414" y="8452"/>
                  <a:pt x="16680" y="8920"/>
                  <a:pt x="16762" y="8106"/>
                </a:cubicBezTo>
                <a:cubicBezTo>
                  <a:pt x="16762" y="7882"/>
                  <a:pt x="16823" y="7474"/>
                  <a:pt x="16701" y="7311"/>
                </a:cubicBezTo>
                <a:cubicBezTo>
                  <a:pt x="16436" y="7026"/>
                  <a:pt x="16416" y="7087"/>
                  <a:pt x="16701" y="6843"/>
                </a:cubicBezTo>
                <a:cubicBezTo>
                  <a:pt x="16742" y="6802"/>
                  <a:pt x="17006" y="6558"/>
                  <a:pt x="16884" y="6517"/>
                </a:cubicBezTo>
                <a:cubicBezTo>
                  <a:pt x="16884" y="6191"/>
                  <a:pt x="16762" y="6273"/>
                  <a:pt x="17088" y="5947"/>
                </a:cubicBezTo>
                <a:cubicBezTo>
                  <a:pt x="17251" y="5784"/>
                  <a:pt x="17128" y="5519"/>
                  <a:pt x="16966" y="5377"/>
                </a:cubicBezTo>
                <a:cubicBezTo>
                  <a:pt x="16293" y="4908"/>
                  <a:pt x="16232" y="5132"/>
                  <a:pt x="16232" y="4318"/>
                </a:cubicBezTo>
                <a:cubicBezTo>
                  <a:pt x="16232" y="4012"/>
                  <a:pt x="15560" y="4277"/>
                  <a:pt x="15540" y="3972"/>
                </a:cubicBezTo>
                <a:cubicBezTo>
                  <a:pt x="15520" y="3870"/>
                  <a:pt x="15540" y="3483"/>
                  <a:pt x="15397" y="3462"/>
                </a:cubicBezTo>
                <a:cubicBezTo>
                  <a:pt x="15255" y="3442"/>
                  <a:pt x="14949" y="3503"/>
                  <a:pt x="14888" y="3320"/>
                </a:cubicBezTo>
                <a:cubicBezTo>
                  <a:pt x="14807" y="3075"/>
                  <a:pt x="14664" y="3055"/>
                  <a:pt x="14583" y="2913"/>
                </a:cubicBezTo>
                <a:cubicBezTo>
                  <a:pt x="14338" y="2465"/>
                  <a:pt x="14827" y="1304"/>
                  <a:pt x="13646" y="1630"/>
                </a:cubicBezTo>
                <a:cubicBezTo>
                  <a:pt x="13320" y="1507"/>
                  <a:pt x="13198" y="1405"/>
                  <a:pt x="13381" y="1080"/>
                </a:cubicBezTo>
                <a:cubicBezTo>
                  <a:pt x="13422" y="998"/>
                  <a:pt x="13259" y="672"/>
                  <a:pt x="13218" y="571"/>
                </a:cubicBezTo>
                <a:cubicBezTo>
                  <a:pt x="12954" y="0"/>
                  <a:pt x="12057" y="550"/>
                  <a:pt x="11691" y="550"/>
                </a:cubicBezTo>
                <a:cubicBezTo>
                  <a:pt x="11161" y="550"/>
                  <a:pt x="11324" y="387"/>
                  <a:pt x="10815" y="754"/>
                </a:cubicBezTo>
                <a:cubicBezTo>
                  <a:pt x="10673" y="856"/>
                  <a:pt x="10387" y="795"/>
                  <a:pt x="10225" y="856"/>
                </a:cubicBezTo>
                <a:cubicBezTo>
                  <a:pt x="9715" y="1120"/>
                  <a:pt x="9247" y="1650"/>
                  <a:pt x="8677" y="1731"/>
                </a:cubicBezTo>
                <a:cubicBezTo>
                  <a:pt x="8188" y="1792"/>
                  <a:pt x="8453" y="1365"/>
                  <a:pt x="8168" y="1263"/>
                </a:cubicBezTo>
                <a:cubicBezTo>
                  <a:pt x="8168" y="957"/>
                  <a:pt x="8575" y="856"/>
                  <a:pt x="8555" y="652"/>
                </a:cubicBezTo>
                <a:cubicBezTo>
                  <a:pt x="8514" y="367"/>
                  <a:pt x="7801" y="408"/>
                  <a:pt x="7597" y="469"/>
                </a:cubicBezTo>
                <a:lnTo>
                  <a:pt x="7333" y="469"/>
                </a:lnTo>
                <a:lnTo>
                  <a:pt x="7333" y="469"/>
                </a:lnTo>
                <a:lnTo>
                  <a:pt x="7047" y="1263"/>
                </a:lnTo>
                <a:cubicBezTo>
                  <a:pt x="6783" y="1528"/>
                  <a:pt x="6946" y="1854"/>
                  <a:pt x="6864" y="2179"/>
                </a:cubicBezTo>
                <a:cubicBezTo>
                  <a:pt x="6823" y="2444"/>
                  <a:pt x="6498" y="2526"/>
                  <a:pt x="6477" y="2831"/>
                </a:cubicBezTo>
                <a:cubicBezTo>
                  <a:pt x="6457" y="3279"/>
                  <a:pt x="5846" y="3544"/>
                  <a:pt x="5703" y="4033"/>
                </a:cubicBezTo>
                <a:cubicBezTo>
                  <a:pt x="5581" y="4481"/>
                  <a:pt x="5744" y="4766"/>
                  <a:pt x="5826" y="5173"/>
                </a:cubicBezTo>
                <a:cubicBezTo>
                  <a:pt x="5988" y="5927"/>
                  <a:pt x="6823" y="5397"/>
                  <a:pt x="7088" y="6232"/>
                </a:cubicBezTo>
                <a:cubicBezTo>
                  <a:pt x="7251" y="6802"/>
                  <a:pt x="8229" y="6375"/>
                  <a:pt x="8229" y="7087"/>
                </a:cubicBezTo>
                <a:cubicBezTo>
                  <a:pt x="8229" y="7637"/>
                  <a:pt x="7251" y="8513"/>
                  <a:pt x="6661" y="8432"/>
                </a:cubicBezTo>
                <a:cubicBezTo>
                  <a:pt x="6477" y="8391"/>
                  <a:pt x="5907" y="8269"/>
                  <a:pt x="5907" y="8574"/>
                </a:cubicBezTo>
                <a:cubicBezTo>
                  <a:pt x="5907" y="9368"/>
                  <a:pt x="6864" y="9144"/>
                  <a:pt x="6192" y="10081"/>
                </a:cubicBezTo>
                <a:cubicBezTo>
                  <a:pt x="5785" y="10672"/>
                  <a:pt x="5479" y="10061"/>
                  <a:pt x="5174" y="10448"/>
                </a:cubicBezTo>
                <a:cubicBezTo>
                  <a:pt x="4909" y="10794"/>
                  <a:pt x="4828" y="11079"/>
                  <a:pt x="4318" y="11038"/>
                </a:cubicBezTo>
                <a:cubicBezTo>
                  <a:pt x="3545" y="10977"/>
                  <a:pt x="3932" y="11507"/>
                  <a:pt x="3483" y="11812"/>
                </a:cubicBezTo>
                <a:cubicBezTo>
                  <a:pt x="2771" y="12301"/>
                  <a:pt x="2852" y="12158"/>
                  <a:pt x="2567" y="13014"/>
                </a:cubicBezTo>
                <a:cubicBezTo>
                  <a:pt x="2710" y="13564"/>
                  <a:pt x="2241" y="13890"/>
                  <a:pt x="2465" y="14419"/>
                </a:cubicBezTo>
                <a:cubicBezTo>
                  <a:pt x="2689" y="14928"/>
                  <a:pt x="3341" y="15376"/>
                  <a:pt x="3341" y="15987"/>
                </a:cubicBezTo>
                <a:cubicBezTo>
                  <a:pt x="3341" y="16659"/>
                  <a:pt x="2852" y="16761"/>
                  <a:pt x="3300" y="17515"/>
                </a:cubicBezTo>
                <a:cubicBezTo>
                  <a:pt x="2852" y="18105"/>
                  <a:pt x="4094" y="18472"/>
                  <a:pt x="4033" y="18737"/>
                </a:cubicBezTo>
                <a:cubicBezTo>
                  <a:pt x="3239" y="18940"/>
                  <a:pt x="3870" y="19409"/>
                  <a:pt x="3748" y="20040"/>
                </a:cubicBezTo>
                <a:cubicBezTo>
                  <a:pt x="3585" y="20203"/>
                  <a:pt x="3687" y="20447"/>
                  <a:pt x="3361" y="20468"/>
                </a:cubicBezTo>
                <a:cubicBezTo>
                  <a:pt x="3076" y="20488"/>
                  <a:pt x="3239" y="21099"/>
                  <a:pt x="3035" y="21404"/>
                </a:cubicBezTo>
                <a:cubicBezTo>
                  <a:pt x="2628" y="21975"/>
                  <a:pt x="3259" y="22769"/>
                  <a:pt x="2465" y="23360"/>
                </a:cubicBezTo>
                <a:cubicBezTo>
                  <a:pt x="1936" y="23767"/>
                  <a:pt x="2160" y="22647"/>
                  <a:pt x="1732" y="22810"/>
                </a:cubicBezTo>
                <a:cubicBezTo>
                  <a:pt x="1325" y="22952"/>
                  <a:pt x="1936" y="23380"/>
                  <a:pt x="1814" y="23767"/>
                </a:cubicBezTo>
                <a:cubicBezTo>
                  <a:pt x="1691" y="24215"/>
                  <a:pt x="1976" y="24215"/>
                  <a:pt x="2180" y="24561"/>
                </a:cubicBezTo>
                <a:cubicBezTo>
                  <a:pt x="2465" y="25009"/>
                  <a:pt x="1589" y="25030"/>
                  <a:pt x="2119" y="25600"/>
                </a:cubicBezTo>
                <a:cubicBezTo>
                  <a:pt x="2343" y="25844"/>
                  <a:pt x="1732" y="26557"/>
                  <a:pt x="1610" y="26903"/>
                </a:cubicBezTo>
                <a:cubicBezTo>
                  <a:pt x="1732" y="27270"/>
                  <a:pt x="1508" y="27249"/>
                  <a:pt x="1223" y="27249"/>
                </a:cubicBezTo>
                <a:cubicBezTo>
                  <a:pt x="1162" y="27473"/>
                  <a:pt x="877" y="27820"/>
                  <a:pt x="754" y="28044"/>
                </a:cubicBezTo>
                <a:cubicBezTo>
                  <a:pt x="592" y="28390"/>
                  <a:pt x="1162" y="28492"/>
                  <a:pt x="917" y="28838"/>
                </a:cubicBezTo>
                <a:cubicBezTo>
                  <a:pt x="1" y="30141"/>
                  <a:pt x="1223" y="29673"/>
                  <a:pt x="1691" y="30101"/>
                </a:cubicBezTo>
                <a:cubicBezTo>
                  <a:pt x="1997" y="30386"/>
                  <a:pt x="2180" y="30874"/>
                  <a:pt x="2038" y="31282"/>
                </a:cubicBezTo>
                <a:cubicBezTo>
                  <a:pt x="1976" y="31445"/>
                  <a:pt x="1956" y="32443"/>
                  <a:pt x="2323" y="32198"/>
                </a:cubicBezTo>
                <a:cubicBezTo>
                  <a:pt x="3239" y="31587"/>
                  <a:pt x="2791" y="32748"/>
                  <a:pt x="3382" y="32748"/>
                </a:cubicBezTo>
                <a:cubicBezTo>
                  <a:pt x="4217" y="32748"/>
                  <a:pt x="3850" y="33013"/>
                  <a:pt x="4033" y="33685"/>
                </a:cubicBezTo>
                <a:cubicBezTo>
                  <a:pt x="4176" y="34357"/>
                  <a:pt x="3870" y="33990"/>
                  <a:pt x="3626" y="34438"/>
                </a:cubicBezTo>
                <a:cubicBezTo>
                  <a:pt x="3504" y="34703"/>
                  <a:pt x="3687" y="34988"/>
                  <a:pt x="3646" y="35273"/>
                </a:cubicBezTo>
                <a:cubicBezTo>
                  <a:pt x="3483" y="36007"/>
                  <a:pt x="3402" y="36210"/>
                  <a:pt x="3626" y="36964"/>
                </a:cubicBezTo>
                <a:cubicBezTo>
                  <a:pt x="3687" y="37208"/>
                  <a:pt x="4359" y="37962"/>
                  <a:pt x="4196" y="38104"/>
                </a:cubicBezTo>
                <a:cubicBezTo>
                  <a:pt x="4033" y="38247"/>
                  <a:pt x="3585" y="38186"/>
                  <a:pt x="3361" y="38328"/>
                </a:cubicBezTo>
                <a:cubicBezTo>
                  <a:pt x="3137" y="38491"/>
                  <a:pt x="3483" y="39387"/>
                  <a:pt x="3198" y="39774"/>
                </a:cubicBezTo>
                <a:cubicBezTo>
                  <a:pt x="2811" y="40283"/>
                  <a:pt x="2648" y="40263"/>
                  <a:pt x="2547" y="41037"/>
                </a:cubicBezTo>
                <a:lnTo>
                  <a:pt x="2099" y="41892"/>
                </a:lnTo>
                <a:lnTo>
                  <a:pt x="2058" y="42646"/>
                </a:lnTo>
                <a:lnTo>
                  <a:pt x="2058" y="42646"/>
                </a:lnTo>
                <a:cubicBezTo>
                  <a:pt x="2486" y="42686"/>
                  <a:pt x="2608" y="43073"/>
                  <a:pt x="3158" y="42931"/>
                </a:cubicBezTo>
                <a:cubicBezTo>
                  <a:pt x="3646" y="42809"/>
                  <a:pt x="3565" y="42849"/>
                  <a:pt x="4013" y="43053"/>
                </a:cubicBezTo>
                <a:cubicBezTo>
                  <a:pt x="4522" y="43297"/>
                  <a:pt x="4583" y="42035"/>
                  <a:pt x="5174" y="42279"/>
                </a:cubicBezTo>
                <a:lnTo>
                  <a:pt x="6457" y="42768"/>
                </a:lnTo>
                <a:cubicBezTo>
                  <a:pt x="6762" y="42890"/>
                  <a:pt x="6701" y="43399"/>
                  <a:pt x="7047" y="43542"/>
                </a:cubicBezTo>
                <a:cubicBezTo>
                  <a:pt x="7394" y="43705"/>
                  <a:pt x="8371" y="43257"/>
                  <a:pt x="8901" y="43338"/>
                </a:cubicBezTo>
                <a:cubicBezTo>
                  <a:pt x="9614" y="43440"/>
                  <a:pt x="10347" y="43582"/>
                  <a:pt x="11039" y="43807"/>
                </a:cubicBezTo>
                <a:cubicBezTo>
                  <a:pt x="11976" y="44051"/>
                  <a:pt x="11915" y="44051"/>
                  <a:pt x="12729" y="43745"/>
                </a:cubicBezTo>
                <a:cubicBezTo>
                  <a:pt x="13463" y="43501"/>
                  <a:pt x="12709" y="42890"/>
                  <a:pt x="13218" y="42768"/>
                </a:cubicBezTo>
                <a:cubicBezTo>
                  <a:pt x="13422" y="42727"/>
                  <a:pt x="13687" y="42462"/>
                  <a:pt x="13890" y="42523"/>
                </a:cubicBezTo>
                <a:cubicBezTo>
                  <a:pt x="14074" y="42564"/>
                  <a:pt x="14114" y="42849"/>
                  <a:pt x="14338" y="42727"/>
                </a:cubicBezTo>
                <a:cubicBezTo>
                  <a:pt x="14725" y="42544"/>
                  <a:pt x="14827" y="42055"/>
                  <a:pt x="15255" y="42646"/>
                </a:cubicBezTo>
                <a:cubicBezTo>
                  <a:pt x="15499" y="42992"/>
                  <a:pt x="15886" y="43012"/>
                  <a:pt x="16273" y="43012"/>
                </a:cubicBezTo>
                <a:cubicBezTo>
                  <a:pt x="16701" y="43012"/>
                  <a:pt x="16742" y="43460"/>
                  <a:pt x="16986" y="43460"/>
                </a:cubicBezTo>
                <a:cubicBezTo>
                  <a:pt x="17251" y="43460"/>
                  <a:pt x="17291" y="42870"/>
                  <a:pt x="17536" y="42788"/>
                </a:cubicBezTo>
                <a:cubicBezTo>
                  <a:pt x="19756" y="42096"/>
                  <a:pt x="18615" y="43644"/>
                  <a:pt x="19389" y="44784"/>
                </a:cubicBezTo>
                <a:cubicBezTo>
                  <a:pt x="19817" y="45395"/>
                  <a:pt x="20081" y="45558"/>
                  <a:pt x="20733" y="45904"/>
                </a:cubicBezTo>
                <a:cubicBezTo>
                  <a:pt x="21365" y="46230"/>
                  <a:pt x="20978" y="46841"/>
                  <a:pt x="21303" y="47269"/>
                </a:cubicBezTo>
                <a:cubicBezTo>
                  <a:pt x="21527" y="47411"/>
                  <a:pt x="21690" y="47635"/>
                  <a:pt x="21955" y="47798"/>
                </a:cubicBezTo>
                <a:cubicBezTo>
                  <a:pt x="22138" y="47920"/>
                  <a:pt x="22525" y="47900"/>
                  <a:pt x="22668" y="48063"/>
                </a:cubicBezTo>
                <a:cubicBezTo>
                  <a:pt x="22973" y="48409"/>
                  <a:pt x="22912" y="48633"/>
                  <a:pt x="23401" y="49020"/>
                </a:cubicBezTo>
                <a:cubicBezTo>
                  <a:pt x="23666" y="49244"/>
                  <a:pt x="23360" y="49774"/>
                  <a:pt x="23218" y="50018"/>
                </a:cubicBezTo>
                <a:cubicBezTo>
                  <a:pt x="22709" y="50833"/>
                  <a:pt x="24949" y="53093"/>
                  <a:pt x="25519" y="51545"/>
                </a:cubicBezTo>
                <a:cubicBezTo>
                  <a:pt x="25906" y="50548"/>
                  <a:pt x="26537" y="50873"/>
                  <a:pt x="27271" y="50914"/>
                </a:cubicBezTo>
                <a:cubicBezTo>
                  <a:pt x="27800" y="50934"/>
                  <a:pt x="28492" y="50670"/>
                  <a:pt x="29002" y="50975"/>
                </a:cubicBezTo>
                <a:lnTo>
                  <a:pt x="29002" y="50975"/>
                </a:lnTo>
                <a:close/>
              </a:path>
            </a:pathLst>
          </a:custGeom>
          <a:solidFill>
            <a:schemeClr val="lt1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38"/>
          <p:cNvSpPr/>
          <p:nvPr/>
        </p:nvSpPr>
        <p:spPr>
          <a:xfrm>
            <a:off x="5529428" y="1220344"/>
            <a:ext cx="973408" cy="1062629"/>
          </a:xfrm>
          <a:custGeom>
            <a:rect b="b" l="l" r="r" t="t"/>
            <a:pathLst>
              <a:path extrusionOk="0" h="47045" w="43095">
                <a:moveTo>
                  <a:pt x="42198" y="835"/>
                </a:moveTo>
                <a:lnTo>
                  <a:pt x="41913" y="1630"/>
                </a:lnTo>
                <a:cubicBezTo>
                  <a:pt x="41648" y="1894"/>
                  <a:pt x="41811" y="2220"/>
                  <a:pt x="41730" y="2546"/>
                </a:cubicBezTo>
                <a:cubicBezTo>
                  <a:pt x="41668" y="2811"/>
                  <a:pt x="41363" y="2892"/>
                  <a:pt x="41343" y="3198"/>
                </a:cubicBezTo>
                <a:cubicBezTo>
                  <a:pt x="41322" y="3646"/>
                  <a:pt x="40711" y="3911"/>
                  <a:pt x="40569" y="4399"/>
                </a:cubicBezTo>
                <a:cubicBezTo>
                  <a:pt x="40447" y="4827"/>
                  <a:pt x="40609" y="5133"/>
                  <a:pt x="40691" y="5540"/>
                </a:cubicBezTo>
                <a:cubicBezTo>
                  <a:pt x="40854" y="6293"/>
                  <a:pt x="41689" y="5764"/>
                  <a:pt x="41954" y="6578"/>
                </a:cubicBezTo>
                <a:cubicBezTo>
                  <a:pt x="42116" y="7169"/>
                  <a:pt x="43094" y="6721"/>
                  <a:pt x="43094" y="7454"/>
                </a:cubicBezTo>
                <a:cubicBezTo>
                  <a:pt x="43094" y="8004"/>
                  <a:pt x="42116" y="8880"/>
                  <a:pt x="41526" y="8798"/>
                </a:cubicBezTo>
                <a:cubicBezTo>
                  <a:pt x="41322" y="8758"/>
                  <a:pt x="40772" y="8635"/>
                  <a:pt x="40772" y="8941"/>
                </a:cubicBezTo>
                <a:cubicBezTo>
                  <a:pt x="40772" y="9735"/>
                  <a:pt x="41730" y="9511"/>
                  <a:pt x="41057" y="10448"/>
                </a:cubicBezTo>
                <a:cubicBezTo>
                  <a:pt x="40650" y="11039"/>
                  <a:pt x="40345" y="10428"/>
                  <a:pt x="40039" y="10815"/>
                </a:cubicBezTo>
                <a:cubicBezTo>
                  <a:pt x="39774" y="11161"/>
                  <a:pt x="39693" y="11446"/>
                  <a:pt x="39184" y="11405"/>
                </a:cubicBezTo>
                <a:cubicBezTo>
                  <a:pt x="38410" y="11344"/>
                  <a:pt x="38797" y="11874"/>
                  <a:pt x="38349" y="12179"/>
                </a:cubicBezTo>
                <a:cubicBezTo>
                  <a:pt x="37636" y="12668"/>
                  <a:pt x="37718" y="12505"/>
                  <a:pt x="37432" y="13381"/>
                </a:cubicBezTo>
                <a:cubicBezTo>
                  <a:pt x="37575" y="13910"/>
                  <a:pt x="37107" y="14236"/>
                  <a:pt x="37331" y="14786"/>
                </a:cubicBezTo>
                <a:cubicBezTo>
                  <a:pt x="37555" y="15275"/>
                  <a:pt x="38186" y="15743"/>
                  <a:pt x="38186" y="16354"/>
                </a:cubicBezTo>
                <a:cubicBezTo>
                  <a:pt x="38186" y="17026"/>
                  <a:pt x="37718" y="17128"/>
                  <a:pt x="38166" y="17881"/>
                </a:cubicBezTo>
                <a:cubicBezTo>
                  <a:pt x="37718" y="18472"/>
                  <a:pt x="38960" y="18839"/>
                  <a:pt x="38899" y="19103"/>
                </a:cubicBezTo>
                <a:cubicBezTo>
                  <a:pt x="38104" y="19287"/>
                  <a:pt x="38736" y="19775"/>
                  <a:pt x="38614" y="20407"/>
                </a:cubicBezTo>
                <a:cubicBezTo>
                  <a:pt x="38451" y="20570"/>
                  <a:pt x="38553" y="20814"/>
                  <a:pt x="38227" y="20834"/>
                </a:cubicBezTo>
                <a:cubicBezTo>
                  <a:pt x="37942" y="20855"/>
                  <a:pt x="38104" y="21466"/>
                  <a:pt x="37901" y="21751"/>
                </a:cubicBezTo>
                <a:cubicBezTo>
                  <a:pt x="37493" y="22341"/>
                  <a:pt x="38125" y="23136"/>
                  <a:pt x="37331" y="23726"/>
                </a:cubicBezTo>
                <a:cubicBezTo>
                  <a:pt x="36781" y="24134"/>
                  <a:pt x="37025" y="23013"/>
                  <a:pt x="36597" y="23176"/>
                </a:cubicBezTo>
                <a:cubicBezTo>
                  <a:pt x="36190" y="23319"/>
                  <a:pt x="36781" y="23747"/>
                  <a:pt x="36679" y="24134"/>
                </a:cubicBezTo>
                <a:cubicBezTo>
                  <a:pt x="36557" y="24582"/>
                  <a:pt x="36842" y="24582"/>
                  <a:pt x="37045" y="24907"/>
                </a:cubicBezTo>
                <a:cubicBezTo>
                  <a:pt x="37331" y="25376"/>
                  <a:pt x="36455" y="25396"/>
                  <a:pt x="36964" y="25966"/>
                </a:cubicBezTo>
                <a:cubicBezTo>
                  <a:pt x="37208" y="26211"/>
                  <a:pt x="36597" y="26924"/>
                  <a:pt x="36475" y="27270"/>
                </a:cubicBezTo>
                <a:cubicBezTo>
                  <a:pt x="36597" y="27636"/>
                  <a:pt x="36373" y="27616"/>
                  <a:pt x="36088" y="27616"/>
                </a:cubicBezTo>
                <a:cubicBezTo>
                  <a:pt x="36027" y="27840"/>
                  <a:pt x="35742" y="28186"/>
                  <a:pt x="35620" y="28410"/>
                </a:cubicBezTo>
                <a:cubicBezTo>
                  <a:pt x="35457" y="28736"/>
                  <a:pt x="36027" y="28858"/>
                  <a:pt x="35783" y="29205"/>
                </a:cubicBezTo>
                <a:cubicBezTo>
                  <a:pt x="34866" y="30508"/>
                  <a:pt x="36088" y="30040"/>
                  <a:pt x="36557" y="30467"/>
                </a:cubicBezTo>
                <a:cubicBezTo>
                  <a:pt x="36862" y="30752"/>
                  <a:pt x="37045" y="31241"/>
                  <a:pt x="36903" y="31648"/>
                </a:cubicBezTo>
                <a:cubicBezTo>
                  <a:pt x="36842" y="31811"/>
                  <a:pt x="36821" y="32809"/>
                  <a:pt x="37188" y="32565"/>
                </a:cubicBezTo>
                <a:cubicBezTo>
                  <a:pt x="38104" y="31954"/>
                  <a:pt x="37656" y="33115"/>
                  <a:pt x="38247" y="33115"/>
                </a:cubicBezTo>
                <a:cubicBezTo>
                  <a:pt x="39062" y="33115"/>
                  <a:pt x="38715" y="33380"/>
                  <a:pt x="38899" y="34052"/>
                </a:cubicBezTo>
                <a:cubicBezTo>
                  <a:pt x="39041" y="34724"/>
                  <a:pt x="38715" y="34357"/>
                  <a:pt x="38491" y="34805"/>
                </a:cubicBezTo>
                <a:cubicBezTo>
                  <a:pt x="38349" y="35070"/>
                  <a:pt x="38553" y="35355"/>
                  <a:pt x="38512" y="35640"/>
                </a:cubicBezTo>
                <a:cubicBezTo>
                  <a:pt x="38349" y="36373"/>
                  <a:pt x="38267" y="36577"/>
                  <a:pt x="38491" y="37330"/>
                </a:cubicBezTo>
                <a:cubicBezTo>
                  <a:pt x="38553" y="37575"/>
                  <a:pt x="39225" y="38328"/>
                  <a:pt x="39062" y="38471"/>
                </a:cubicBezTo>
                <a:cubicBezTo>
                  <a:pt x="38899" y="38613"/>
                  <a:pt x="38451" y="38552"/>
                  <a:pt x="38227" y="38695"/>
                </a:cubicBezTo>
                <a:cubicBezTo>
                  <a:pt x="38003" y="38837"/>
                  <a:pt x="38349" y="39754"/>
                  <a:pt x="38064" y="40141"/>
                </a:cubicBezTo>
                <a:cubicBezTo>
                  <a:pt x="37677" y="40650"/>
                  <a:pt x="37493" y="40630"/>
                  <a:pt x="37412" y="41404"/>
                </a:cubicBezTo>
                <a:lnTo>
                  <a:pt x="36964" y="42259"/>
                </a:lnTo>
                <a:lnTo>
                  <a:pt x="36923" y="43012"/>
                </a:lnTo>
                <a:lnTo>
                  <a:pt x="36923" y="43012"/>
                </a:lnTo>
                <a:cubicBezTo>
                  <a:pt x="36760" y="43298"/>
                  <a:pt x="36536" y="44071"/>
                  <a:pt x="36251" y="44194"/>
                </a:cubicBezTo>
                <a:cubicBezTo>
                  <a:pt x="35803" y="44377"/>
                  <a:pt x="35416" y="44438"/>
                  <a:pt x="35151" y="44866"/>
                </a:cubicBezTo>
                <a:cubicBezTo>
                  <a:pt x="34968" y="45130"/>
                  <a:pt x="34703" y="45436"/>
                  <a:pt x="34540" y="45721"/>
                </a:cubicBezTo>
                <a:cubicBezTo>
                  <a:pt x="33746" y="46373"/>
                  <a:pt x="33135" y="47004"/>
                  <a:pt x="32076" y="46739"/>
                </a:cubicBezTo>
                <a:cubicBezTo>
                  <a:pt x="31017" y="46495"/>
                  <a:pt x="30304" y="46841"/>
                  <a:pt x="29266" y="46841"/>
                </a:cubicBezTo>
                <a:cubicBezTo>
                  <a:pt x="28655" y="46841"/>
                  <a:pt x="28899" y="45986"/>
                  <a:pt x="28288" y="45843"/>
                </a:cubicBezTo>
                <a:cubicBezTo>
                  <a:pt x="27637" y="45680"/>
                  <a:pt x="27148" y="45375"/>
                  <a:pt x="26598" y="45232"/>
                </a:cubicBezTo>
                <a:cubicBezTo>
                  <a:pt x="26272" y="45130"/>
                  <a:pt x="25437" y="46862"/>
                  <a:pt x="25193" y="46923"/>
                </a:cubicBezTo>
                <a:cubicBezTo>
                  <a:pt x="24785" y="47045"/>
                  <a:pt x="24215" y="46800"/>
                  <a:pt x="23849" y="46923"/>
                </a:cubicBezTo>
                <a:lnTo>
                  <a:pt x="23849" y="46923"/>
                </a:lnTo>
                <a:lnTo>
                  <a:pt x="23625" y="46332"/>
                </a:lnTo>
                <a:cubicBezTo>
                  <a:pt x="22647" y="46597"/>
                  <a:pt x="23176" y="45721"/>
                  <a:pt x="22423" y="45721"/>
                </a:cubicBezTo>
                <a:cubicBezTo>
                  <a:pt x="21995" y="45721"/>
                  <a:pt x="22301" y="44845"/>
                  <a:pt x="21955" y="44540"/>
                </a:cubicBezTo>
                <a:cubicBezTo>
                  <a:pt x="21751" y="44336"/>
                  <a:pt x="21201" y="44092"/>
                  <a:pt x="21649" y="43746"/>
                </a:cubicBezTo>
                <a:cubicBezTo>
                  <a:pt x="21995" y="43481"/>
                  <a:pt x="22749" y="43583"/>
                  <a:pt x="22382" y="42829"/>
                </a:cubicBezTo>
                <a:cubicBezTo>
                  <a:pt x="21995" y="42076"/>
                  <a:pt x="20916" y="42911"/>
                  <a:pt x="20692" y="42116"/>
                </a:cubicBezTo>
                <a:cubicBezTo>
                  <a:pt x="20570" y="41709"/>
                  <a:pt x="19857" y="40487"/>
                  <a:pt x="19388" y="40630"/>
                </a:cubicBezTo>
                <a:cubicBezTo>
                  <a:pt x="19002" y="40752"/>
                  <a:pt x="18655" y="40935"/>
                  <a:pt x="18655" y="41363"/>
                </a:cubicBezTo>
                <a:cubicBezTo>
                  <a:pt x="18655" y="42564"/>
                  <a:pt x="18248" y="41811"/>
                  <a:pt x="17759" y="42157"/>
                </a:cubicBezTo>
                <a:cubicBezTo>
                  <a:pt x="16761" y="42157"/>
                  <a:pt x="16700" y="43135"/>
                  <a:pt x="15824" y="43135"/>
                </a:cubicBezTo>
                <a:cubicBezTo>
                  <a:pt x="14949" y="43135"/>
                  <a:pt x="14521" y="43338"/>
                  <a:pt x="13747" y="43481"/>
                </a:cubicBezTo>
                <a:cubicBezTo>
                  <a:pt x="13299" y="43562"/>
                  <a:pt x="13075" y="42931"/>
                  <a:pt x="12485" y="43114"/>
                </a:cubicBezTo>
                <a:cubicBezTo>
                  <a:pt x="11772" y="43338"/>
                  <a:pt x="11120" y="42931"/>
                  <a:pt x="10855" y="42279"/>
                </a:cubicBezTo>
                <a:cubicBezTo>
                  <a:pt x="10652" y="41770"/>
                  <a:pt x="9022" y="41241"/>
                  <a:pt x="10407" y="40976"/>
                </a:cubicBezTo>
                <a:cubicBezTo>
                  <a:pt x="10692" y="40813"/>
                  <a:pt x="10529" y="40406"/>
                  <a:pt x="10428" y="40161"/>
                </a:cubicBezTo>
                <a:cubicBezTo>
                  <a:pt x="10366" y="40039"/>
                  <a:pt x="10366" y="39978"/>
                  <a:pt x="10326" y="39856"/>
                </a:cubicBezTo>
                <a:cubicBezTo>
                  <a:pt x="10326" y="39102"/>
                  <a:pt x="10326" y="39102"/>
                  <a:pt x="9857" y="38451"/>
                </a:cubicBezTo>
                <a:cubicBezTo>
                  <a:pt x="9613" y="38125"/>
                  <a:pt x="9145" y="37330"/>
                  <a:pt x="8778" y="37412"/>
                </a:cubicBezTo>
                <a:cubicBezTo>
                  <a:pt x="8269" y="37534"/>
                  <a:pt x="8045" y="37616"/>
                  <a:pt x="7515" y="37595"/>
                </a:cubicBezTo>
                <a:lnTo>
                  <a:pt x="5825" y="37575"/>
                </a:lnTo>
                <a:cubicBezTo>
                  <a:pt x="5499" y="37575"/>
                  <a:pt x="5357" y="37860"/>
                  <a:pt x="5071" y="37941"/>
                </a:cubicBezTo>
                <a:cubicBezTo>
                  <a:pt x="4888" y="37982"/>
                  <a:pt x="3585" y="37127"/>
                  <a:pt x="3646" y="36923"/>
                </a:cubicBezTo>
                <a:cubicBezTo>
                  <a:pt x="3768" y="36577"/>
                  <a:pt x="4338" y="35396"/>
                  <a:pt x="4074" y="35111"/>
                </a:cubicBezTo>
                <a:cubicBezTo>
                  <a:pt x="3890" y="34907"/>
                  <a:pt x="3116" y="34398"/>
                  <a:pt x="2872" y="34316"/>
                </a:cubicBezTo>
                <a:cubicBezTo>
                  <a:pt x="2628" y="34194"/>
                  <a:pt x="2118" y="32606"/>
                  <a:pt x="2118" y="32280"/>
                </a:cubicBezTo>
                <a:cubicBezTo>
                  <a:pt x="2118" y="30997"/>
                  <a:pt x="611" y="31913"/>
                  <a:pt x="245" y="31017"/>
                </a:cubicBezTo>
                <a:cubicBezTo>
                  <a:pt x="0" y="30427"/>
                  <a:pt x="102" y="30264"/>
                  <a:pt x="245" y="29714"/>
                </a:cubicBezTo>
                <a:cubicBezTo>
                  <a:pt x="306" y="29429"/>
                  <a:pt x="0" y="29205"/>
                  <a:pt x="184" y="28940"/>
                </a:cubicBezTo>
                <a:cubicBezTo>
                  <a:pt x="448" y="28492"/>
                  <a:pt x="469" y="28533"/>
                  <a:pt x="469" y="27983"/>
                </a:cubicBezTo>
                <a:cubicBezTo>
                  <a:pt x="469" y="27575"/>
                  <a:pt x="734" y="27433"/>
                  <a:pt x="856" y="27107"/>
                </a:cubicBezTo>
                <a:lnTo>
                  <a:pt x="835" y="26231"/>
                </a:lnTo>
                <a:lnTo>
                  <a:pt x="835" y="26231"/>
                </a:lnTo>
                <a:lnTo>
                  <a:pt x="1100" y="26252"/>
                </a:lnTo>
                <a:cubicBezTo>
                  <a:pt x="1161" y="26170"/>
                  <a:pt x="1243" y="26109"/>
                  <a:pt x="1385" y="26007"/>
                </a:cubicBezTo>
                <a:cubicBezTo>
                  <a:pt x="1487" y="25926"/>
                  <a:pt x="1630" y="25885"/>
                  <a:pt x="1731" y="25783"/>
                </a:cubicBezTo>
                <a:cubicBezTo>
                  <a:pt x="1772" y="25742"/>
                  <a:pt x="1894" y="25580"/>
                  <a:pt x="1874" y="25478"/>
                </a:cubicBezTo>
                <a:cubicBezTo>
                  <a:pt x="1793" y="25274"/>
                  <a:pt x="1345" y="25315"/>
                  <a:pt x="1630" y="24826"/>
                </a:cubicBezTo>
                <a:cubicBezTo>
                  <a:pt x="1731" y="24643"/>
                  <a:pt x="2302" y="24643"/>
                  <a:pt x="2281" y="24358"/>
                </a:cubicBezTo>
                <a:cubicBezTo>
                  <a:pt x="2241" y="24011"/>
                  <a:pt x="2098" y="24011"/>
                  <a:pt x="2200" y="23726"/>
                </a:cubicBezTo>
                <a:cubicBezTo>
                  <a:pt x="2261" y="23523"/>
                  <a:pt x="2057" y="22769"/>
                  <a:pt x="1894" y="22627"/>
                </a:cubicBezTo>
                <a:cubicBezTo>
                  <a:pt x="1793" y="22525"/>
                  <a:pt x="1650" y="22667"/>
                  <a:pt x="1507" y="22443"/>
                </a:cubicBezTo>
                <a:cubicBezTo>
                  <a:pt x="1345" y="22199"/>
                  <a:pt x="1263" y="22036"/>
                  <a:pt x="1446" y="21771"/>
                </a:cubicBezTo>
                <a:cubicBezTo>
                  <a:pt x="1507" y="21690"/>
                  <a:pt x="2139" y="21690"/>
                  <a:pt x="1772" y="21425"/>
                </a:cubicBezTo>
                <a:cubicBezTo>
                  <a:pt x="1243" y="21058"/>
                  <a:pt x="1670" y="20916"/>
                  <a:pt x="1426" y="20610"/>
                </a:cubicBezTo>
                <a:cubicBezTo>
                  <a:pt x="1345" y="20509"/>
                  <a:pt x="1059" y="20651"/>
                  <a:pt x="1080" y="20366"/>
                </a:cubicBezTo>
                <a:cubicBezTo>
                  <a:pt x="1100" y="20142"/>
                  <a:pt x="1365" y="20040"/>
                  <a:pt x="1263" y="19796"/>
                </a:cubicBezTo>
                <a:cubicBezTo>
                  <a:pt x="1243" y="19735"/>
                  <a:pt x="1100" y="19836"/>
                  <a:pt x="1039" y="19816"/>
                </a:cubicBezTo>
                <a:cubicBezTo>
                  <a:pt x="815" y="19694"/>
                  <a:pt x="713" y="19755"/>
                  <a:pt x="571" y="19368"/>
                </a:cubicBezTo>
                <a:cubicBezTo>
                  <a:pt x="448" y="19022"/>
                  <a:pt x="1019" y="19083"/>
                  <a:pt x="896" y="18900"/>
                </a:cubicBezTo>
                <a:cubicBezTo>
                  <a:pt x="774" y="18737"/>
                  <a:pt x="204" y="18676"/>
                  <a:pt x="408" y="18431"/>
                </a:cubicBezTo>
                <a:cubicBezTo>
                  <a:pt x="428" y="18411"/>
                  <a:pt x="1059" y="18289"/>
                  <a:pt x="815" y="18126"/>
                </a:cubicBezTo>
                <a:cubicBezTo>
                  <a:pt x="652" y="18024"/>
                  <a:pt x="408" y="17922"/>
                  <a:pt x="326" y="17718"/>
                </a:cubicBezTo>
                <a:cubicBezTo>
                  <a:pt x="245" y="17515"/>
                  <a:pt x="448" y="17494"/>
                  <a:pt x="591" y="17413"/>
                </a:cubicBezTo>
                <a:cubicBezTo>
                  <a:pt x="815" y="17311"/>
                  <a:pt x="245" y="16680"/>
                  <a:pt x="571" y="16721"/>
                </a:cubicBezTo>
                <a:cubicBezTo>
                  <a:pt x="795" y="16741"/>
                  <a:pt x="1019" y="16985"/>
                  <a:pt x="1222" y="16782"/>
                </a:cubicBezTo>
                <a:cubicBezTo>
                  <a:pt x="1467" y="16517"/>
                  <a:pt x="713" y="16130"/>
                  <a:pt x="1324" y="15845"/>
                </a:cubicBezTo>
                <a:cubicBezTo>
                  <a:pt x="1487" y="15784"/>
                  <a:pt x="1691" y="15865"/>
                  <a:pt x="1833" y="15865"/>
                </a:cubicBezTo>
                <a:cubicBezTo>
                  <a:pt x="2037" y="15865"/>
                  <a:pt x="1996" y="15437"/>
                  <a:pt x="2057" y="15295"/>
                </a:cubicBezTo>
                <a:cubicBezTo>
                  <a:pt x="2261" y="14928"/>
                  <a:pt x="2342" y="14786"/>
                  <a:pt x="1976" y="14745"/>
                </a:cubicBezTo>
                <a:cubicBezTo>
                  <a:pt x="1507" y="14704"/>
                  <a:pt x="1854" y="14440"/>
                  <a:pt x="2139" y="14399"/>
                </a:cubicBezTo>
                <a:cubicBezTo>
                  <a:pt x="2933" y="14338"/>
                  <a:pt x="2180" y="13564"/>
                  <a:pt x="2363" y="13238"/>
                </a:cubicBezTo>
                <a:cubicBezTo>
                  <a:pt x="2566" y="12871"/>
                  <a:pt x="3076" y="13340"/>
                  <a:pt x="3116" y="12586"/>
                </a:cubicBezTo>
                <a:cubicBezTo>
                  <a:pt x="3177" y="11711"/>
                  <a:pt x="3829" y="12036"/>
                  <a:pt x="4216" y="11751"/>
                </a:cubicBezTo>
                <a:cubicBezTo>
                  <a:pt x="4399" y="11609"/>
                  <a:pt x="4766" y="11161"/>
                  <a:pt x="4786" y="10937"/>
                </a:cubicBezTo>
                <a:cubicBezTo>
                  <a:pt x="4807" y="10672"/>
                  <a:pt x="4501" y="10468"/>
                  <a:pt x="4664" y="10265"/>
                </a:cubicBezTo>
                <a:cubicBezTo>
                  <a:pt x="4725" y="10183"/>
                  <a:pt x="5173" y="10366"/>
                  <a:pt x="5194" y="10224"/>
                </a:cubicBezTo>
                <a:lnTo>
                  <a:pt x="5723" y="9654"/>
                </a:lnTo>
                <a:cubicBezTo>
                  <a:pt x="5805" y="9369"/>
                  <a:pt x="6314" y="9511"/>
                  <a:pt x="6171" y="9267"/>
                </a:cubicBezTo>
                <a:cubicBezTo>
                  <a:pt x="6090" y="9165"/>
                  <a:pt x="6293" y="8371"/>
                  <a:pt x="6477" y="8208"/>
                </a:cubicBezTo>
                <a:cubicBezTo>
                  <a:pt x="6517" y="8187"/>
                  <a:pt x="6416" y="6782"/>
                  <a:pt x="6823" y="7189"/>
                </a:cubicBezTo>
                <a:cubicBezTo>
                  <a:pt x="7271" y="7637"/>
                  <a:pt x="8147" y="7128"/>
                  <a:pt x="8697" y="7067"/>
                </a:cubicBezTo>
                <a:cubicBezTo>
                  <a:pt x="9532" y="6986"/>
                  <a:pt x="9145" y="7393"/>
                  <a:pt x="9959" y="7434"/>
                </a:cubicBezTo>
                <a:cubicBezTo>
                  <a:pt x="10509" y="7454"/>
                  <a:pt x="10977" y="8859"/>
                  <a:pt x="11751" y="7841"/>
                </a:cubicBezTo>
                <a:cubicBezTo>
                  <a:pt x="11975" y="7576"/>
                  <a:pt x="11874" y="6762"/>
                  <a:pt x="12199" y="6640"/>
                </a:cubicBezTo>
                <a:cubicBezTo>
                  <a:pt x="12383" y="6558"/>
                  <a:pt x="12973" y="6273"/>
                  <a:pt x="12831" y="6008"/>
                </a:cubicBezTo>
                <a:cubicBezTo>
                  <a:pt x="13177" y="5947"/>
                  <a:pt x="13747" y="5886"/>
                  <a:pt x="13971" y="6253"/>
                </a:cubicBezTo>
                <a:cubicBezTo>
                  <a:pt x="14338" y="6823"/>
                  <a:pt x="14643" y="6090"/>
                  <a:pt x="15275" y="6456"/>
                </a:cubicBezTo>
                <a:cubicBezTo>
                  <a:pt x="15539" y="6477"/>
                  <a:pt x="15784" y="6599"/>
                  <a:pt x="16069" y="6599"/>
                </a:cubicBezTo>
                <a:cubicBezTo>
                  <a:pt x="16497" y="6599"/>
                  <a:pt x="16863" y="6599"/>
                  <a:pt x="17270" y="6619"/>
                </a:cubicBezTo>
                <a:cubicBezTo>
                  <a:pt x="17433" y="6640"/>
                  <a:pt x="17474" y="6843"/>
                  <a:pt x="17596" y="6884"/>
                </a:cubicBezTo>
                <a:cubicBezTo>
                  <a:pt x="17780" y="6945"/>
                  <a:pt x="17983" y="6843"/>
                  <a:pt x="18167" y="6762"/>
                </a:cubicBezTo>
                <a:lnTo>
                  <a:pt x="18574" y="6640"/>
                </a:lnTo>
                <a:lnTo>
                  <a:pt x="18574" y="6640"/>
                </a:lnTo>
                <a:cubicBezTo>
                  <a:pt x="19022" y="6762"/>
                  <a:pt x="18940" y="6884"/>
                  <a:pt x="19450" y="6803"/>
                </a:cubicBezTo>
                <a:cubicBezTo>
                  <a:pt x="20203" y="6721"/>
                  <a:pt x="20081" y="6945"/>
                  <a:pt x="20712" y="7169"/>
                </a:cubicBezTo>
                <a:cubicBezTo>
                  <a:pt x="21181" y="7352"/>
                  <a:pt x="21079" y="7475"/>
                  <a:pt x="20692" y="7760"/>
                </a:cubicBezTo>
                <a:cubicBezTo>
                  <a:pt x="19898" y="8330"/>
                  <a:pt x="21629" y="8065"/>
                  <a:pt x="21873" y="8086"/>
                </a:cubicBezTo>
                <a:cubicBezTo>
                  <a:pt x="22199" y="8126"/>
                  <a:pt x="23115" y="8676"/>
                  <a:pt x="23299" y="8126"/>
                </a:cubicBezTo>
                <a:cubicBezTo>
                  <a:pt x="23950" y="8126"/>
                  <a:pt x="23726" y="7475"/>
                  <a:pt x="24398" y="7678"/>
                </a:cubicBezTo>
                <a:cubicBezTo>
                  <a:pt x="24582" y="7739"/>
                  <a:pt x="24704" y="7271"/>
                  <a:pt x="24908" y="7189"/>
                </a:cubicBezTo>
                <a:cubicBezTo>
                  <a:pt x="25152" y="7067"/>
                  <a:pt x="25498" y="7149"/>
                  <a:pt x="25661" y="6904"/>
                </a:cubicBezTo>
                <a:lnTo>
                  <a:pt x="27046" y="5682"/>
                </a:lnTo>
                <a:cubicBezTo>
                  <a:pt x="26863" y="5621"/>
                  <a:pt x="26089" y="5805"/>
                  <a:pt x="26354" y="5418"/>
                </a:cubicBezTo>
                <a:cubicBezTo>
                  <a:pt x="26781" y="4847"/>
                  <a:pt x="26211" y="4257"/>
                  <a:pt x="26557" y="3707"/>
                </a:cubicBezTo>
                <a:cubicBezTo>
                  <a:pt x="26659" y="3524"/>
                  <a:pt x="27311" y="3585"/>
                  <a:pt x="27311" y="3401"/>
                </a:cubicBezTo>
                <a:cubicBezTo>
                  <a:pt x="27311" y="2750"/>
                  <a:pt x="26903" y="2831"/>
                  <a:pt x="26822" y="2383"/>
                </a:cubicBezTo>
                <a:cubicBezTo>
                  <a:pt x="26516" y="1141"/>
                  <a:pt x="27942" y="1283"/>
                  <a:pt x="28492" y="1833"/>
                </a:cubicBezTo>
                <a:cubicBezTo>
                  <a:pt x="28533" y="1874"/>
                  <a:pt x="28940" y="1548"/>
                  <a:pt x="29225" y="1569"/>
                </a:cubicBezTo>
                <a:cubicBezTo>
                  <a:pt x="30040" y="1650"/>
                  <a:pt x="31323" y="3442"/>
                  <a:pt x="32158" y="3116"/>
                </a:cubicBezTo>
                <a:cubicBezTo>
                  <a:pt x="32504" y="2974"/>
                  <a:pt x="32748" y="3137"/>
                  <a:pt x="33095" y="3137"/>
                </a:cubicBezTo>
                <a:cubicBezTo>
                  <a:pt x="33441" y="3137"/>
                  <a:pt x="33828" y="2566"/>
                  <a:pt x="34174" y="2852"/>
                </a:cubicBezTo>
                <a:cubicBezTo>
                  <a:pt x="34479" y="3076"/>
                  <a:pt x="34194" y="3829"/>
                  <a:pt x="34907" y="3259"/>
                </a:cubicBezTo>
                <a:cubicBezTo>
                  <a:pt x="35274" y="2933"/>
                  <a:pt x="35966" y="2892"/>
                  <a:pt x="36088" y="2526"/>
                </a:cubicBezTo>
                <a:cubicBezTo>
                  <a:pt x="36109" y="2444"/>
                  <a:pt x="36903" y="1650"/>
                  <a:pt x="36944" y="1670"/>
                </a:cubicBezTo>
                <a:cubicBezTo>
                  <a:pt x="36944" y="2383"/>
                  <a:pt x="37677" y="1304"/>
                  <a:pt x="37942" y="1324"/>
                </a:cubicBezTo>
                <a:cubicBezTo>
                  <a:pt x="38756" y="1406"/>
                  <a:pt x="38084" y="734"/>
                  <a:pt x="38532" y="489"/>
                </a:cubicBezTo>
                <a:cubicBezTo>
                  <a:pt x="39001" y="245"/>
                  <a:pt x="39795" y="754"/>
                  <a:pt x="40182" y="978"/>
                </a:cubicBezTo>
                <a:cubicBezTo>
                  <a:pt x="40793" y="1406"/>
                  <a:pt x="41282" y="0"/>
                  <a:pt x="41954" y="856"/>
                </a:cubicBezTo>
                <a:lnTo>
                  <a:pt x="42198" y="835"/>
                </a:lnTo>
                <a:lnTo>
                  <a:pt x="42198" y="835"/>
                </a:lnTo>
                <a:close/>
              </a:path>
            </a:pathLst>
          </a:custGeom>
          <a:solidFill>
            <a:srgbClr val="54BD66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38"/>
          <p:cNvSpPr/>
          <p:nvPr/>
        </p:nvSpPr>
        <p:spPr>
          <a:xfrm>
            <a:off x="6331744" y="2858989"/>
            <a:ext cx="1291260" cy="847347"/>
          </a:xfrm>
          <a:custGeom>
            <a:rect b="b" l="l" r="r" t="t"/>
            <a:pathLst>
              <a:path extrusionOk="0" h="37514" w="57167">
                <a:moveTo>
                  <a:pt x="54132" y="12525"/>
                </a:moveTo>
                <a:lnTo>
                  <a:pt x="54376" y="13014"/>
                </a:lnTo>
                <a:cubicBezTo>
                  <a:pt x="54722" y="12994"/>
                  <a:pt x="54865" y="13116"/>
                  <a:pt x="54967" y="13442"/>
                </a:cubicBezTo>
                <a:cubicBezTo>
                  <a:pt x="55028" y="13645"/>
                  <a:pt x="57166" y="14317"/>
                  <a:pt x="56005" y="14684"/>
                </a:cubicBezTo>
                <a:cubicBezTo>
                  <a:pt x="55741" y="14765"/>
                  <a:pt x="55659" y="14928"/>
                  <a:pt x="55680" y="15173"/>
                </a:cubicBezTo>
                <a:cubicBezTo>
                  <a:pt x="55720" y="15600"/>
                  <a:pt x="55313" y="15560"/>
                  <a:pt x="55395" y="16048"/>
                </a:cubicBezTo>
                <a:cubicBezTo>
                  <a:pt x="55456" y="16476"/>
                  <a:pt x="55822" y="16578"/>
                  <a:pt x="55395" y="17046"/>
                </a:cubicBezTo>
                <a:cubicBezTo>
                  <a:pt x="55293" y="17393"/>
                  <a:pt x="55476" y="18737"/>
                  <a:pt x="55578" y="19103"/>
                </a:cubicBezTo>
                <a:cubicBezTo>
                  <a:pt x="55700" y="19551"/>
                  <a:pt x="56352" y="19083"/>
                  <a:pt x="56474" y="19755"/>
                </a:cubicBezTo>
                <a:lnTo>
                  <a:pt x="56718" y="21038"/>
                </a:lnTo>
                <a:cubicBezTo>
                  <a:pt x="56942" y="22321"/>
                  <a:pt x="56087" y="21506"/>
                  <a:pt x="56107" y="22199"/>
                </a:cubicBezTo>
                <a:lnTo>
                  <a:pt x="56168" y="24195"/>
                </a:lnTo>
                <a:cubicBezTo>
                  <a:pt x="55985" y="24439"/>
                  <a:pt x="56087" y="25580"/>
                  <a:pt x="55415" y="25050"/>
                </a:cubicBezTo>
                <a:cubicBezTo>
                  <a:pt x="55089" y="24765"/>
                  <a:pt x="54641" y="25009"/>
                  <a:pt x="54274" y="24643"/>
                </a:cubicBezTo>
                <a:cubicBezTo>
                  <a:pt x="53887" y="24256"/>
                  <a:pt x="52910" y="23930"/>
                  <a:pt x="52360" y="24072"/>
                </a:cubicBezTo>
                <a:cubicBezTo>
                  <a:pt x="51627" y="24276"/>
                  <a:pt x="52075" y="25091"/>
                  <a:pt x="51932" y="25518"/>
                </a:cubicBezTo>
                <a:cubicBezTo>
                  <a:pt x="51729" y="26170"/>
                  <a:pt x="51932" y="26394"/>
                  <a:pt x="52401" y="26801"/>
                </a:cubicBezTo>
                <a:cubicBezTo>
                  <a:pt x="53175" y="27474"/>
                  <a:pt x="52482" y="27698"/>
                  <a:pt x="51871" y="27738"/>
                </a:cubicBezTo>
                <a:cubicBezTo>
                  <a:pt x="50894" y="27820"/>
                  <a:pt x="51932" y="28553"/>
                  <a:pt x="51932" y="28797"/>
                </a:cubicBezTo>
                <a:lnTo>
                  <a:pt x="51892" y="29245"/>
                </a:lnTo>
                <a:lnTo>
                  <a:pt x="51892" y="29245"/>
                </a:lnTo>
                <a:cubicBezTo>
                  <a:pt x="51281" y="29245"/>
                  <a:pt x="50547" y="29816"/>
                  <a:pt x="49916" y="29816"/>
                </a:cubicBezTo>
                <a:cubicBezTo>
                  <a:pt x="49346" y="29816"/>
                  <a:pt x="48389" y="29103"/>
                  <a:pt x="47981" y="29551"/>
                </a:cubicBezTo>
                <a:cubicBezTo>
                  <a:pt x="47370" y="30182"/>
                  <a:pt x="47472" y="29673"/>
                  <a:pt x="46882" y="29632"/>
                </a:cubicBezTo>
                <a:cubicBezTo>
                  <a:pt x="46739" y="29612"/>
                  <a:pt x="46352" y="29612"/>
                  <a:pt x="46250" y="29530"/>
                </a:cubicBezTo>
                <a:cubicBezTo>
                  <a:pt x="46087" y="29347"/>
                  <a:pt x="46169" y="28919"/>
                  <a:pt x="45823" y="29001"/>
                </a:cubicBezTo>
                <a:cubicBezTo>
                  <a:pt x="45558" y="29082"/>
                  <a:pt x="45110" y="29490"/>
                  <a:pt x="44825" y="29327"/>
                </a:cubicBezTo>
                <a:cubicBezTo>
                  <a:pt x="44255" y="28960"/>
                  <a:pt x="44988" y="28858"/>
                  <a:pt x="45110" y="28716"/>
                </a:cubicBezTo>
                <a:cubicBezTo>
                  <a:pt x="45395" y="28431"/>
                  <a:pt x="45151" y="27799"/>
                  <a:pt x="45171" y="27453"/>
                </a:cubicBezTo>
                <a:cubicBezTo>
                  <a:pt x="44947" y="27270"/>
                  <a:pt x="44255" y="26985"/>
                  <a:pt x="44295" y="26781"/>
                </a:cubicBezTo>
                <a:cubicBezTo>
                  <a:pt x="44479" y="25987"/>
                  <a:pt x="44316" y="26394"/>
                  <a:pt x="44214" y="25783"/>
                </a:cubicBezTo>
                <a:cubicBezTo>
                  <a:pt x="44193" y="25498"/>
                  <a:pt x="44417" y="25274"/>
                  <a:pt x="44377" y="25009"/>
                </a:cubicBezTo>
                <a:cubicBezTo>
                  <a:pt x="44356" y="24704"/>
                  <a:pt x="43664" y="25131"/>
                  <a:pt x="43501" y="24969"/>
                </a:cubicBezTo>
                <a:cubicBezTo>
                  <a:pt x="43155" y="24622"/>
                  <a:pt x="43196" y="24521"/>
                  <a:pt x="43196" y="24072"/>
                </a:cubicBezTo>
                <a:cubicBezTo>
                  <a:pt x="42747" y="23930"/>
                  <a:pt x="42096" y="24174"/>
                  <a:pt x="41587" y="24276"/>
                </a:cubicBezTo>
                <a:cubicBezTo>
                  <a:pt x="40487" y="24500"/>
                  <a:pt x="41098" y="24480"/>
                  <a:pt x="40629" y="23889"/>
                </a:cubicBezTo>
                <a:cubicBezTo>
                  <a:pt x="40507" y="23726"/>
                  <a:pt x="39917" y="23747"/>
                  <a:pt x="39693" y="23686"/>
                </a:cubicBezTo>
                <a:cubicBezTo>
                  <a:pt x="39265" y="23543"/>
                  <a:pt x="39367" y="22932"/>
                  <a:pt x="38919" y="23054"/>
                </a:cubicBezTo>
                <a:cubicBezTo>
                  <a:pt x="38247" y="23258"/>
                  <a:pt x="37676" y="23930"/>
                  <a:pt x="37004" y="24093"/>
                </a:cubicBezTo>
                <a:cubicBezTo>
                  <a:pt x="36597" y="24215"/>
                  <a:pt x="36536" y="23869"/>
                  <a:pt x="36210" y="23910"/>
                </a:cubicBezTo>
                <a:cubicBezTo>
                  <a:pt x="35457" y="23808"/>
                  <a:pt x="34560" y="23706"/>
                  <a:pt x="33990" y="23258"/>
                </a:cubicBezTo>
                <a:cubicBezTo>
                  <a:pt x="33339" y="22769"/>
                  <a:pt x="32850" y="22993"/>
                  <a:pt x="32137" y="22932"/>
                </a:cubicBezTo>
                <a:cubicBezTo>
                  <a:pt x="31648" y="22891"/>
                  <a:pt x="31567" y="23319"/>
                  <a:pt x="31078" y="23278"/>
                </a:cubicBezTo>
                <a:cubicBezTo>
                  <a:pt x="30141" y="23217"/>
                  <a:pt x="30080" y="23563"/>
                  <a:pt x="29408" y="23950"/>
                </a:cubicBezTo>
                <a:cubicBezTo>
                  <a:pt x="29204" y="24072"/>
                  <a:pt x="28716" y="23767"/>
                  <a:pt x="28390" y="23848"/>
                </a:cubicBezTo>
                <a:cubicBezTo>
                  <a:pt x="27921" y="23971"/>
                  <a:pt x="27881" y="23482"/>
                  <a:pt x="27758" y="23156"/>
                </a:cubicBezTo>
                <a:cubicBezTo>
                  <a:pt x="26292" y="23156"/>
                  <a:pt x="27738" y="24785"/>
                  <a:pt x="26984" y="24969"/>
                </a:cubicBezTo>
                <a:cubicBezTo>
                  <a:pt x="26984" y="25172"/>
                  <a:pt x="27046" y="25274"/>
                  <a:pt x="27107" y="25478"/>
                </a:cubicBezTo>
                <a:cubicBezTo>
                  <a:pt x="27331" y="26129"/>
                  <a:pt x="27433" y="26109"/>
                  <a:pt x="27819" y="26557"/>
                </a:cubicBezTo>
                <a:cubicBezTo>
                  <a:pt x="28023" y="26781"/>
                  <a:pt x="27942" y="27351"/>
                  <a:pt x="27575" y="27351"/>
                </a:cubicBezTo>
                <a:cubicBezTo>
                  <a:pt x="26740" y="27351"/>
                  <a:pt x="26292" y="27677"/>
                  <a:pt x="26536" y="28614"/>
                </a:cubicBezTo>
                <a:cubicBezTo>
                  <a:pt x="26598" y="28879"/>
                  <a:pt x="27005" y="28879"/>
                  <a:pt x="27270" y="28940"/>
                </a:cubicBezTo>
                <a:cubicBezTo>
                  <a:pt x="27392" y="29469"/>
                  <a:pt x="27392" y="29999"/>
                  <a:pt x="27494" y="30528"/>
                </a:cubicBezTo>
                <a:cubicBezTo>
                  <a:pt x="27677" y="31363"/>
                  <a:pt x="28451" y="30712"/>
                  <a:pt x="28451" y="31404"/>
                </a:cubicBezTo>
                <a:cubicBezTo>
                  <a:pt x="28451" y="31771"/>
                  <a:pt x="28227" y="32422"/>
                  <a:pt x="28043" y="32769"/>
                </a:cubicBezTo>
                <a:cubicBezTo>
                  <a:pt x="27881" y="33033"/>
                  <a:pt x="27779" y="33868"/>
                  <a:pt x="28186" y="34011"/>
                </a:cubicBezTo>
                <a:cubicBezTo>
                  <a:pt x="28227" y="34215"/>
                  <a:pt x="28105" y="34439"/>
                  <a:pt x="28125" y="34642"/>
                </a:cubicBezTo>
                <a:cubicBezTo>
                  <a:pt x="28145" y="34907"/>
                  <a:pt x="28492" y="35111"/>
                  <a:pt x="28573" y="35355"/>
                </a:cubicBezTo>
                <a:cubicBezTo>
                  <a:pt x="28777" y="35966"/>
                  <a:pt x="27636" y="36149"/>
                  <a:pt x="27270" y="36251"/>
                </a:cubicBezTo>
                <a:cubicBezTo>
                  <a:pt x="26923" y="36333"/>
                  <a:pt x="26638" y="36027"/>
                  <a:pt x="26333" y="35884"/>
                </a:cubicBezTo>
                <a:cubicBezTo>
                  <a:pt x="25844" y="35681"/>
                  <a:pt x="25253" y="35579"/>
                  <a:pt x="24724" y="35375"/>
                </a:cubicBezTo>
                <a:cubicBezTo>
                  <a:pt x="23543" y="35375"/>
                  <a:pt x="23176" y="35172"/>
                  <a:pt x="22036" y="35722"/>
                </a:cubicBezTo>
                <a:cubicBezTo>
                  <a:pt x="21078" y="36149"/>
                  <a:pt x="20264" y="35762"/>
                  <a:pt x="19327" y="36190"/>
                </a:cubicBezTo>
                <a:lnTo>
                  <a:pt x="17453" y="37086"/>
                </a:lnTo>
                <a:lnTo>
                  <a:pt x="17453" y="37086"/>
                </a:lnTo>
                <a:lnTo>
                  <a:pt x="16659" y="37086"/>
                </a:lnTo>
                <a:cubicBezTo>
                  <a:pt x="16069" y="37086"/>
                  <a:pt x="15335" y="37269"/>
                  <a:pt x="14745" y="37371"/>
                </a:cubicBezTo>
                <a:cubicBezTo>
                  <a:pt x="14012" y="37514"/>
                  <a:pt x="14052" y="37025"/>
                  <a:pt x="13991" y="36516"/>
                </a:cubicBezTo>
                <a:cubicBezTo>
                  <a:pt x="13930" y="36170"/>
                  <a:pt x="13238" y="36292"/>
                  <a:pt x="13034" y="36373"/>
                </a:cubicBezTo>
                <a:cubicBezTo>
                  <a:pt x="12158" y="36373"/>
                  <a:pt x="9837" y="37412"/>
                  <a:pt x="9470" y="36495"/>
                </a:cubicBezTo>
                <a:cubicBezTo>
                  <a:pt x="9327" y="36088"/>
                  <a:pt x="9103" y="36414"/>
                  <a:pt x="8900" y="36292"/>
                </a:cubicBezTo>
                <a:cubicBezTo>
                  <a:pt x="8533" y="36088"/>
                  <a:pt x="9002" y="35477"/>
                  <a:pt x="8268" y="35701"/>
                </a:cubicBezTo>
                <a:cubicBezTo>
                  <a:pt x="7759" y="35864"/>
                  <a:pt x="7372" y="35722"/>
                  <a:pt x="6884" y="35762"/>
                </a:cubicBezTo>
                <a:cubicBezTo>
                  <a:pt x="6354" y="35783"/>
                  <a:pt x="5804" y="35599"/>
                  <a:pt x="5478" y="36109"/>
                </a:cubicBezTo>
                <a:cubicBezTo>
                  <a:pt x="5417" y="36210"/>
                  <a:pt x="4806" y="36699"/>
                  <a:pt x="4806" y="36455"/>
                </a:cubicBezTo>
                <a:cubicBezTo>
                  <a:pt x="4745" y="36434"/>
                  <a:pt x="4582" y="36047"/>
                  <a:pt x="4521" y="35986"/>
                </a:cubicBezTo>
                <a:cubicBezTo>
                  <a:pt x="4419" y="35803"/>
                  <a:pt x="4094" y="35864"/>
                  <a:pt x="3971" y="35681"/>
                </a:cubicBezTo>
                <a:cubicBezTo>
                  <a:pt x="3645" y="35151"/>
                  <a:pt x="3788" y="35029"/>
                  <a:pt x="3014" y="35111"/>
                </a:cubicBezTo>
                <a:lnTo>
                  <a:pt x="1853" y="34988"/>
                </a:lnTo>
                <a:lnTo>
                  <a:pt x="1853" y="34988"/>
                </a:lnTo>
                <a:lnTo>
                  <a:pt x="1548" y="34561"/>
                </a:lnTo>
                <a:cubicBezTo>
                  <a:pt x="1303" y="34540"/>
                  <a:pt x="1141" y="34500"/>
                  <a:pt x="896" y="34561"/>
                </a:cubicBezTo>
                <a:cubicBezTo>
                  <a:pt x="754" y="34581"/>
                  <a:pt x="509" y="34663"/>
                  <a:pt x="387" y="34601"/>
                </a:cubicBezTo>
                <a:cubicBezTo>
                  <a:pt x="102" y="34500"/>
                  <a:pt x="367" y="33787"/>
                  <a:pt x="367" y="33563"/>
                </a:cubicBezTo>
                <a:cubicBezTo>
                  <a:pt x="367" y="33359"/>
                  <a:pt x="306" y="33074"/>
                  <a:pt x="265" y="32870"/>
                </a:cubicBezTo>
                <a:cubicBezTo>
                  <a:pt x="41" y="32219"/>
                  <a:pt x="0" y="31730"/>
                  <a:pt x="794" y="31730"/>
                </a:cubicBezTo>
                <a:cubicBezTo>
                  <a:pt x="1670" y="31730"/>
                  <a:pt x="1446" y="31099"/>
                  <a:pt x="1344" y="30508"/>
                </a:cubicBezTo>
                <a:cubicBezTo>
                  <a:pt x="1263" y="30080"/>
                  <a:pt x="1426" y="29795"/>
                  <a:pt x="1527" y="29429"/>
                </a:cubicBezTo>
                <a:cubicBezTo>
                  <a:pt x="1711" y="28818"/>
                  <a:pt x="1609" y="28512"/>
                  <a:pt x="1609" y="27901"/>
                </a:cubicBezTo>
                <a:cubicBezTo>
                  <a:pt x="1609" y="27474"/>
                  <a:pt x="1548" y="27575"/>
                  <a:pt x="1141" y="27636"/>
                </a:cubicBezTo>
                <a:cubicBezTo>
                  <a:pt x="794" y="27698"/>
                  <a:pt x="489" y="27799"/>
                  <a:pt x="367" y="27351"/>
                </a:cubicBezTo>
                <a:cubicBezTo>
                  <a:pt x="306" y="27107"/>
                  <a:pt x="326" y="26476"/>
                  <a:pt x="448" y="26252"/>
                </a:cubicBezTo>
                <a:lnTo>
                  <a:pt x="448" y="26252"/>
                </a:lnTo>
                <a:cubicBezTo>
                  <a:pt x="754" y="26109"/>
                  <a:pt x="1161" y="25905"/>
                  <a:pt x="1059" y="25518"/>
                </a:cubicBezTo>
                <a:cubicBezTo>
                  <a:pt x="937" y="25050"/>
                  <a:pt x="1487" y="25152"/>
                  <a:pt x="1751" y="25131"/>
                </a:cubicBezTo>
                <a:cubicBezTo>
                  <a:pt x="1894" y="25131"/>
                  <a:pt x="2037" y="24785"/>
                  <a:pt x="2159" y="24704"/>
                </a:cubicBezTo>
                <a:cubicBezTo>
                  <a:pt x="2261" y="24602"/>
                  <a:pt x="2383" y="24622"/>
                  <a:pt x="2505" y="24541"/>
                </a:cubicBezTo>
                <a:cubicBezTo>
                  <a:pt x="2912" y="24134"/>
                  <a:pt x="4766" y="23828"/>
                  <a:pt x="3177" y="23441"/>
                </a:cubicBezTo>
                <a:cubicBezTo>
                  <a:pt x="3177" y="23217"/>
                  <a:pt x="3564" y="23237"/>
                  <a:pt x="3625" y="23034"/>
                </a:cubicBezTo>
                <a:cubicBezTo>
                  <a:pt x="3686" y="22871"/>
                  <a:pt x="3584" y="22321"/>
                  <a:pt x="3890" y="22443"/>
                </a:cubicBezTo>
                <a:cubicBezTo>
                  <a:pt x="4338" y="22606"/>
                  <a:pt x="4562" y="23910"/>
                  <a:pt x="4766" y="23319"/>
                </a:cubicBezTo>
                <a:cubicBezTo>
                  <a:pt x="4847" y="23054"/>
                  <a:pt x="4990" y="22484"/>
                  <a:pt x="5295" y="22464"/>
                </a:cubicBezTo>
                <a:cubicBezTo>
                  <a:pt x="6028" y="22423"/>
                  <a:pt x="6273" y="22341"/>
                  <a:pt x="6761" y="21812"/>
                </a:cubicBezTo>
                <a:cubicBezTo>
                  <a:pt x="7026" y="21506"/>
                  <a:pt x="7495" y="21629"/>
                  <a:pt x="7780" y="21364"/>
                </a:cubicBezTo>
                <a:cubicBezTo>
                  <a:pt x="8594" y="20590"/>
                  <a:pt x="7922" y="19918"/>
                  <a:pt x="7658" y="19164"/>
                </a:cubicBezTo>
                <a:cubicBezTo>
                  <a:pt x="7759" y="17983"/>
                  <a:pt x="7108" y="17372"/>
                  <a:pt x="7311" y="16232"/>
                </a:cubicBezTo>
                <a:cubicBezTo>
                  <a:pt x="7556" y="15010"/>
                  <a:pt x="6598" y="14440"/>
                  <a:pt x="7983" y="13686"/>
                </a:cubicBezTo>
                <a:cubicBezTo>
                  <a:pt x="8492" y="13421"/>
                  <a:pt x="9144" y="13971"/>
                  <a:pt x="9246" y="13544"/>
                </a:cubicBezTo>
                <a:cubicBezTo>
                  <a:pt x="9307" y="13157"/>
                  <a:pt x="9470" y="13014"/>
                  <a:pt x="9796" y="13279"/>
                </a:cubicBezTo>
                <a:cubicBezTo>
                  <a:pt x="10162" y="13584"/>
                  <a:pt x="10386" y="13218"/>
                  <a:pt x="10651" y="12953"/>
                </a:cubicBezTo>
                <a:cubicBezTo>
                  <a:pt x="10936" y="12668"/>
                  <a:pt x="11344" y="12627"/>
                  <a:pt x="11344" y="12138"/>
                </a:cubicBezTo>
                <a:cubicBezTo>
                  <a:pt x="11608" y="11853"/>
                  <a:pt x="12382" y="11385"/>
                  <a:pt x="11608" y="11201"/>
                </a:cubicBezTo>
                <a:cubicBezTo>
                  <a:pt x="10814" y="10998"/>
                  <a:pt x="10896" y="11079"/>
                  <a:pt x="10264" y="10570"/>
                </a:cubicBezTo>
                <a:cubicBezTo>
                  <a:pt x="9735" y="10122"/>
                  <a:pt x="7454" y="9022"/>
                  <a:pt x="9511" y="8900"/>
                </a:cubicBezTo>
                <a:cubicBezTo>
                  <a:pt x="10264" y="8880"/>
                  <a:pt x="10142" y="8269"/>
                  <a:pt x="10936" y="8717"/>
                </a:cubicBezTo>
                <a:cubicBezTo>
                  <a:pt x="11221" y="8859"/>
                  <a:pt x="11547" y="8615"/>
                  <a:pt x="11792" y="8758"/>
                </a:cubicBezTo>
                <a:cubicBezTo>
                  <a:pt x="11955" y="8859"/>
                  <a:pt x="12321" y="9674"/>
                  <a:pt x="12484" y="9124"/>
                </a:cubicBezTo>
                <a:cubicBezTo>
                  <a:pt x="12647" y="8534"/>
                  <a:pt x="12484" y="8391"/>
                  <a:pt x="12871" y="7902"/>
                </a:cubicBezTo>
                <a:cubicBezTo>
                  <a:pt x="13217" y="7495"/>
                  <a:pt x="12993" y="6721"/>
                  <a:pt x="13217" y="6416"/>
                </a:cubicBezTo>
                <a:lnTo>
                  <a:pt x="13217" y="6416"/>
                </a:lnTo>
                <a:lnTo>
                  <a:pt x="14297" y="7149"/>
                </a:lnTo>
                <a:cubicBezTo>
                  <a:pt x="14887" y="7658"/>
                  <a:pt x="15743" y="7821"/>
                  <a:pt x="16394" y="8187"/>
                </a:cubicBezTo>
                <a:cubicBezTo>
                  <a:pt x="16272" y="8656"/>
                  <a:pt x="17555" y="9511"/>
                  <a:pt x="17922" y="9674"/>
                </a:cubicBezTo>
                <a:cubicBezTo>
                  <a:pt x="18024" y="9735"/>
                  <a:pt x="18716" y="9857"/>
                  <a:pt x="18838" y="9817"/>
                </a:cubicBezTo>
                <a:cubicBezTo>
                  <a:pt x="18981" y="9756"/>
                  <a:pt x="19368" y="9145"/>
                  <a:pt x="19184" y="9104"/>
                </a:cubicBezTo>
                <a:cubicBezTo>
                  <a:pt x="19184" y="9063"/>
                  <a:pt x="19144" y="9063"/>
                  <a:pt x="19144" y="9043"/>
                </a:cubicBezTo>
                <a:cubicBezTo>
                  <a:pt x="18981" y="9002"/>
                  <a:pt x="19022" y="8635"/>
                  <a:pt x="19042" y="8534"/>
                </a:cubicBezTo>
                <a:cubicBezTo>
                  <a:pt x="19673" y="8371"/>
                  <a:pt x="19490" y="7128"/>
                  <a:pt x="19286" y="6701"/>
                </a:cubicBezTo>
                <a:cubicBezTo>
                  <a:pt x="19062" y="6171"/>
                  <a:pt x="19266" y="6029"/>
                  <a:pt x="19429" y="5499"/>
                </a:cubicBezTo>
                <a:cubicBezTo>
                  <a:pt x="19490" y="5295"/>
                  <a:pt x="19632" y="5112"/>
                  <a:pt x="19673" y="4909"/>
                </a:cubicBezTo>
                <a:cubicBezTo>
                  <a:pt x="19734" y="4684"/>
                  <a:pt x="19510" y="4501"/>
                  <a:pt x="19673" y="4277"/>
                </a:cubicBezTo>
                <a:cubicBezTo>
                  <a:pt x="19775" y="3870"/>
                  <a:pt x="20162" y="3727"/>
                  <a:pt x="20366" y="3422"/>
                </a:cubicBezTo>
                <a:cubicBezTo>
                  <a:pt x="20569" y="3116"/>
                  <a:pt x="20366" y="2607"/>
                  <a:pt x="20569" y="2363"/>
                </a:cubicBezTo>
                <a:cubicBezTo>
                  <a:pt x="20773" y="2424"/>
                  <a:pt x="21038" y="2913"/>
                  <a:pt x="21343" y="2831"/>
                </a:cubicBezTo>
                <a:cubicBezTo>
                  <a:pt x="21873" y="2729"/>
                  <a:pt x="22626" y="3300"/>
                  <a:pt x="22911" y="2668"/>
                </a:cubicBezTo>
                <a:cubicBezTo>
                  <a:pt x="23583" y="1243"/>
                  <a:pt x="24866" y="2118"/>
                  <a:pt x="25559" y="937"/>
                </a:cubicBezTo>
                <a:cubicBezTo>
                  <a:pt x="25722" y="672"/>
                  <a:pt x="26536" y="245"/>
                  <a:pt x="26842" y="163"/>
                </a:cubicBezTo>
                <a:cubicBezTo>
                  <a:pt x="27412" y="0"/>
                  <a:pt x="27351" y="1222"/>
                  <a:pt x="27982" y="652"/>
                </a:cubicBezTo>
                <a:lnTo>
                  <a:pt x="28471" y="224"/>
                </a:lnTo>
                <a:lnTo>
                  <a:pt x="29327" y="978"/>
                </a:lnTo>
                <a:lnTo>
                  <a:pt x="29327" y="978"/>
                </a:lnTo>
                <a:lnTo>
                  <a:pt x="29978" y="611"/>
                </a:lnTo>
                <a:cubicBezTo>
                  <a:pt x="30019" y="652"/>
                  <a:pt x="30162" y="795"/>
                  <a:pt x="30162" y="815"/>
                </a:cubicBezTo>
                <a:cubicBezTo>
                  <a:pt x="30528" y="815"/>
                  <a:pt x="30467" y="611"/>
                  <a:pt x="30752" y="897"/>
                </a:cubicBezTo>
                <a:cubicBezTo>
                  <a:pt x="31098" y="1243"/>
                  <a:pt x="31852" y="428"/>
                  <a:pt x="32076" y="1263"/>
                </a:cubicBezTo>
                <a:cubicBezTo>
                  <a:pt x="32178" y="1670"/>
                  <a:pt x="32789" y="1670"/>
                  <a:pt x="32829" y="2017"/>
                </a:cubicBezTo>
                <a:cubicBezTo>
                  <a:pt x="32952" y="2811"/>
                  <a:pt x="33563" y="2791"/>
                  <a:pt x="34051" y="3279"/>
                </a:cubicBezTo>
                <a:cubicBezTo>
                  <a:pt x="34560" y="3788"/>
                  <a:pt x="35171" y="4135"/>
                  <a:pt x="35762" y="4501"/>
                </a:cubicBezTo>
                <a:cubicBezTo>
                  <a:pt x="36169" y="4705"/>
                  <a:pt x="36312" y="4929"/>
                  <a:pt x="36821" y="4929"/>
                </a:cubicBezTo>
                <a:cubicBezTo>
                  <a:pt x="37106" y="4929"/>
                  <a:pt x="37595" y="4583"/>
                  <a:pt x="37839" y="4827"/>
                </a:cubicBezTo>
                <a:cubicBezTo>
                  <a:pt x="38145" y="5092"/>
                  <a:pt x="38186" y="5031"/>
                  <a:pt x="38573" y="5031"/>
                </a:cubicBezTo>
                <a:cubicBezTo>
                  <a:pt x="39021" y="5031"/>
                  <a:pt x="39224" y="5397"/>
                  <a:pt x="39815" y="5397"/>
                </a:cubicBezTo>
                <a:cubicBezTo>
                  <a:pt x="40222" y="5397"/>
                  <a:pt x="40344" y="5723"/>
                  <a:pt x="40833" y="5601"/>
                </a:cubicBezTo>
                <a:cubicBezTo>
                  <a:pt x="42035" y="5295"/>
                  <a:pt x="42483" y="3768"/>
                  <a:pt x="43358" y="5479"/>
                </a:cubicBezTo>
                <a:cubicBezTo>
                  <a:pt x="44255" y="5947"/>
                  <a:pt x="43786" y="6192"/>
                  <a:pt x="43786" y="6762"/>
                </a:cubicBezTo>
                <a:cubicBezTo>
                  <a:pt x="44051" y="6823"/>
                  <a:pt x="43806" y="7332"/>
                  <a:pt x="43868" y="7495"/>
                </a:cubicBezTo>
                <a:cubicBezTo>
                  <a:pt x="43949" y="7719"/>
                  <a:pt x="44316" y="7597"/>
                  <a:pt x="44356" y="7963"/>
                </a:cubicBezTo>
                <a:cubicBezTo>
                  <a:pt x="44479" y="8921"/>
                  <a:pt x="45232" y="8248"/>
                  <a:pt x="45538" y="8859"/>
                </a:cubicBezTo>
                <a:cubicBezTo>
                  <a:pt x="45986" y="9756"/>
                  <a:pt x="45252" y="10366"/>
                  <a:pt x="46434" y="11018"/>
                </a:cubicBezTo>
                <a:cubicBezTo>
                  <a:pt x="46719" y="11181"/>
                  <a:pt x="47248" y="11507"/>
                  <a:pt x="47370" y="11812"/>
                </a:cubicBezTo>
                <a:cubicBezTo>
                  <a:pt x="47513" y="12138"/>
                  <a:pt x="46882" y="12484"/>
                  <a:pt x="47411" y="12770"/>
                </a:cubicBezTo>
                <a:cubicBezTo>
                  <a:pt x="47859" y="13197"/>
                  <a:pt x="48063" y="13136"/>
                  <a:pt x="47757" y="13747"/>
                </a:cubicBezTo>
                <a:cubicBezTo>
                  <a:pt x="47432" y="14378"/>
                  <a:pt x="47920" y="14827"/>
                  <a:pt x="48043" y="14297"/>
                </a:cubicBezTo>
                <a:cubicBezTo>
                  <a:pt x="48267" y="14277"/>
                  <a:pt x="48470" y="14562"/>
                  <a:pt x="48653" y="14399"/>
                </a:cubicBezTo>
                <a:cubicBezTo>
                  <a:pt x="49081" y="14012"/>
                  <a:pt x="49794" y="11303"/>
                  <a:pt x="50772" y="12036"/>
                </a:cubicBezTo>
                <a:cubicBezTo>
                  <a:pt x="51220" y="12383"/>
                  <a:pt x="51729" y="13034"/>
                  <a:pt x="52401" y="12953"/>
                </a:cubicBezTo>
                <a:cubicBezTo>
                  <a:pt x="52991" y="12871"/>
                  <a:pt x="53460" y="12546"/>
                  <a:pt x="54091" y="12546"/>
                </a:cubicBezTo>
                <a:lnTo>
                  <a:pt x="54091" y="12546"/>
                </a:lnTo>
                <a:close/>
              </a:path>
            </a:pathLst>
          </a:custGeom>
          <a:solidFill>
            <a:srgbClr val="54BD66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38"/>
          <p:cNvSpPr/>
          <p:nvPr/>
        </p:nvSpPr>
        <p:spPr>
          <a:xfrm>
            <a:off x="6042831" y="2177685"/>
            <a:ext cx="1115551" cy="903929"/>
          </a:xfrm>
          <a:custGeom>
            <a:rect b="b" l="l" r="r" t="t"/>
            <a:pathLst>
              <a:path extrusionOk="0" h="40019" w="49388">
                <a:moveTo>
                  <a:pt x="591" y="7372"/>
                </a:moveTo>
                <a:lnTo>
                  <a:pt x="1080" y="8024"/>
                </a:lnTo>
                <a:cubicBezTo>
                  <a:pt x="1467" y="8187"/>
                  <a:pt x="1630" y="8635"/>
                  <a:pt x="2180" y="8798"/>
                </a:cubicBezTo>
                <a:cubicBezTo>
                  <a:pt x="2424" y="8879"/>
                  <a:pt x="3116" y="8941"/>
                  <a:pt x="2892" y="9368"/>
                </a:cubicBezTo>
                <a:cubicBezTo>
                  <a:pt x="2709" y="9694"/>
                  <a:pt x="2811" y="10977"/>
                  <a:pt x="3137" y="11303"/>
                </a:cubicBezTo>
                <a:cubicBezTo>
                  <a:pt x="3544" y="11670"/>
                  <a:pt x="3870" y="10875"/>
                  <a:pt x="4216" y="11894"/>
                </a:cubicBezTo>
                <a:cubicBezTo>
                  <a:pt x="4298" y="12179"/>
                  <a:pt x="4460" y="12810"/>
                  <a:pt x="4705" y="12953"/>
                </a:cubicBezTo>
                <a:cubicBezTo>
                  <a:pt x="5255" y="13278"/>
                  <a:pt x="4888" y="13889"/>
                  <a:pt x="5010" y="14500"/>
                </a:cubicBezTo>
                <a:cubicBezTo>
                  <a:pt x="5153" y="15254"/>
                  <a:pt x="4074" y="14969"/>
                  <a:pt x="4705" y="15620"/>
                </a:cubicBezTo>
                <a:cubicBezTo>
                  <a:pt x="4847" y="16170"/>
                  <a:pt x="5092" y="16883"/>
                  <a:pt x="5723" y="16720"/>
                </a:cubicBezTo>
                <a:cubicBezTo>
                  <a:pt x="6273" y="16598"/>
                  <a:pt x="6130" y="16985"/>
                  <a:pt x="6354" y="17290"/>
                </a:cubicBezTo>
                <a:cubicBezTo>
                  <a:pt x="6680" y="17738"/>
                  <a:pt x="7067" y="17290"/>
                  <a:pt x="7149" y="18105"/>
                </a:cubicBezTo>
                <a:lnTo>
                  <a:pt x="7271" y="19184"/>
                </a:lnTo>
                <a:cubicBezTo>
                  <a:pt x="7841" y="19327"/>
                  <a:pt x="9165" y="19490"/>
                  <a:pt x="9165" y="20325"/>
                </a:cubicBezTo>
                <a:cubicBezTo>
                  <a:pt x="9165" y="20671"/>
                  <a:pt x="9022" y="20997"/>
                  <a:pt x="9226" y="21282"/>
                </a:cubicBezTo>
                <a:cubicBezTo>
                  <a:pt x="9552" y="21750"/>
                  <a:pt x="9613" y="21547"/>
                  <a:pt x="9613" y="22178"/>
                </a:cubicBezTo>
                <a:cubicBezTo>
                  <a:pt x="9552" y="22463"/>
                  <a:pt x="9776" y="23115"/>
                  <a:pt x="9369" y="23278"/>
                </a:cubicBezTo>
                <a:cubicBezTo>
                  <a:pt x="9083" y="23380"/>
                  <a:pt x="9063" y="23543"/>
                  <a:pt x="8717" y="23624"/>
                </a:cubicBezTo>
                <a:cubicBezTo>
                  <a:pt x="8595" y="23665"/>
                  <a:pt x="8289" y="24846"/>
                  <a:pt x="8432" y="24989"/>
                </a:cubicBezTo>
                <a:cubicBezTo>
                  <a:pt x="8798" y="25355"/>
                  <a:pt x="8574" y="25783"/>
                  <a:pt x="8941" y="25986"/>
                </a:cubicBezTo>
                <a:cubicBezTo>
                  <a:pt x="10020" y="26597"/>
                  <a:pt x="8778" y="26557"/>
                  <a:pt x="7963" y="26272"/>
                </a:cubicBezTo>
                <a:lnTo>
                  <a:pt x="6192" y="25600"/>
                </a:lnTo>
                <a:lnTo>
                  <a:pt x="5805" y="27066"/>
                </a:lnTo>
                <a:cubicBezTo>
                  <a:pt x="5682" y="27595"/>
                  <a:pt x="6334" y="27799"/>
                  <a:pt x="6721" y="27942"/>
                </a:cubicBezTo>
                <a:cubicBezTo>
                  <a:pt x="7638" y="28308"/>
                  <a:pt x="7475" y="29082"/>
                  <a:pt x="8656" y="28858"/>
                </a:cubicBezTo>
                <a:cubicBezTo>
                  <a:pt x="9022" y="28797"/>
                  <a:pt x="9369" y="28980"/>
                  <a:pt x="9674" y="29143"/>
                </a:cubicBezTo>
                <a:cubicBezTo>
                  <a:pt x="10061" y="29388"/>
                  <a:pt x="10183" y="29123"/>
                  <a:pt x="10570" y="28980"/>
                </a:cubicBezTo>
                <a:lnTo>
                  <a:pt x="11181" y="29021"/>
                </a:lnTo>
                <a:lnTo>
                  <a:pt x="11181" y="29021"/>
                </a:lnTo>
                <a:cubicBezTo>
                  <a:pt x="11446" y="28960"/>
                  <a:pt x="11588" y="29286"/>
                  <a:pt x="11812" y="29347"/>
                </a:cubicBezTo>
                <a:cubicBezTo>
                  <a:pt x="12240" y="29489"/>
                  <a:pt x="12831" y="28777"/>
                  <a:pt x="13014" y="29510"/>
                </a:cubicBezTo>
                <a:cubicBezTo>
                  <a:pt x="13299" y="30569"/>
                  <a:pt x="14256" y="30182"/>
                  <a:pt x="14908" y="30650"/>
                </a:cubicBezTo>
                <a:cubicBezTo>
                  <a:pt x="15641" y="31139"/>
                  <a:pt x="15499" y="31628"/>
                  <a:pt x="15499" y="32422"/>
                </a:cubicBezTo>
                <a:cubicBezTo>
                  <a:pt x="16171" y="32687"/>
                  <a:pt x="16150" y="32707"/>
                  <a:pt x="16904" y="32524"/>
                </a:cubicBezTo>
                <a:cubicBezTo>
                  <a:pt x="17820" y="32279"/>
                  <a:pt x="17474" y="33583"/>
                  <a:pt x="17983" y="34194"/>
                </a:cubicBezTo>
                <a:cubicBezTo>
                  <a:pt x="18391" y="34662"/>
                  <a:pt x="17820" y="35701"/>
                  <a:pt x="18594" y="36108"/>
                </a:cubicBezTo>
                <a:cubicBezTo>
                  <a:pt x="19327" y="36515"/>
                  <a:pt x="19388" y="35782"/>
                  <a:pt x="19755" y="35701"/>
                </a:cubicBezTo>
                <a:cubicBezTo>
                  <a:pt x="20509" y="35558"/>
                  <a:pt x="20712" y="36923"/>
                  <a:pt x="21649" y="36108"/>
                </a:cubicBezTo>
                <a:cubicBezTo>
                  <a:pt x="21955" y="35843"/>
                  <a:pt x="22179" y="35395"/>
                  <a:pt x="22484" y="35151"/>
                </a:cubicBezTo>
                <a:cubicBezTo>
                  <a:pt x="22790" y="34927"/>
                  <a:pt x="22912" y="35355"/>
                  <a:pt x="23136" y="35477"/>
                </a:cubicBezTo>
                <a:cubicBezTo>
                  <a:pt x="23339" y="35477"/>
                  <a:pt x="23767" y="35742"/>
                  <a:pt x="24011" y="35823"/>
                </a:cubicBezTo>
                <a:cubicBezTo>
                  <a:pt x="24419" y="35925"/>
                  <a:pt x="24908" y="35905"/>
                  <a:pt x="25295" y="36108"/>
                </a:cubicBezTo>
                <a:cubicBezTo>
                  <a:pt x="25396" y="36169"/>
                  <a:pt x="26028" y="36495"/>
                  <a:pt x="26048" y="36577"/>
                </a:cubicBezTo>
                <a:lnTo>
                  <a:pt x="26048" y="36577"/>
                </a:lnTo>
                <a:lnTo>
                  <a:pt x="27107" y="37310"/>
                </a:lnTo>
                <a:cubicBezTo>
                  <a:pt x="27698" y="37819"/>
                  <a:pt x="28553" y="37982"/>
                  <a:pt x="29205" y="38348"/>
                </a:cubicBezTo>
                <a:cubicBezTo>
                  <a:pt x="29083" y="38817"/>
                  <a:pt x="30386" y="39672"/>
                  <a:pt x="30732" y="39835"/>
                </a:cubicBezTo>
                <a:cubicBezTo>
                  <a:pt x="30834" y="39896"/>
                  <a:pt x="31547" y="40018"/>
                  <a:pt x="31649" y="39978"/>
                </a:cubicBezTo>
                <a:cubicBezTo>
                  <a:pt x="31812" y="39917"/>
                  <a:pt x="32178" y="39306"/>
                  <a:pt x="32015" y="39265"/>
                </a:cubicBezTo>
                <a:cubicBezTo>
                  <a:pt x="31995" y="39224"/>
                  <a:pt x="31974" y="39224"/>
                  <a:pt x="31954" y="39204"/>
                </a:cubicBezTo>
                <a:cubicBezTo>
                  <a:pt x="31791" y="39163"/>
                  <a:pt x="31852" y="38796"/>
                  <a:pt x="31873" y="38695"/>
                </a:cubicBezTo>
                <a:cubicBezTo>
                  <a:pt x="32504" y="38532"/>
                  <a:pt x="32300" y="37289"/>
                  <a:pt x="32117" y="36862"/>
                </a:cubicBezTo>
                <a:cubicBezTo>
                  <a:pt x="31873" y="36332"/>
                  <a:pt x="32076" y="36190"/>
                  <a:pt x="32239" y="35660"/>
                </a:cubicBezTo>
                <a:cubicBezTo>
                  <a:pt x="32321" y="35456"/>
                  <a:pt x="32443" y="35273"/>
                  <a:pt x="32504" y="35070"/>
                </a:cubicBezTo>
                <a:cubicBezTo>
                  <a:pt x="32545" y="34845"/>
                  <a:pt x="32321" y="34662"/>
                  <a:pt x="32504" y="34438"/>
                </a:cubicBezTo>
                <a:cubicBezTo>
                  <a:pt x="32585" y="34031"/>
                  <a:pt x="32993" y="33888"/>
                  <a:pt x="33196" y="33583"/>
                </a:cubicBezTo>
                <a:cubicBezTo>
                  <a:pt x="33400" y="33277"/>
                  <a:pt x="33196" y="32768"/>
                  <a:pt x="33380" y="32524"/>
                </a:cubicBezTo>
                <a:cubicBezTo>
                  <a:pt x="33583" y="32585"/>
                  <a:pt x="33868" y="33074"/>
                  <a:pt x="34154" y="32992"/>
                </a:cubicBezTo>
                <a:cubicBezTo>
                  <a:pt x="34683" y="32890"/>
                  <a:pt x="35457" y="33461"/>
                  <a:pt x="35742" y="32829"/>
                </a:cubicBezTo>
                <a:cubicBezTo>
                  <a:pt x="36394" y="31404"/>
                  <a:pt x="37697" y="32279"/>
                  <a:pt x="38390" y="31098"/>
                </a:cubicBezTo>
                <a:cubicBezTo>
                  <a:pt x="38532" y="30833"/>
                  <a:pt x="39367" y="30406"/>
                  <a:pt x="39673" y="30324"/>
                </a:cubicBezTo>
                <a:cubicBezTo>
                  <a:pt x="40243" y="30161"/>
                  <a:pt x="40161" y="31383"/>
                  <a:pt x="40793" y="30813"/>
                </a:cubicBezTo>
                <a:lnTo>
                  <a:pt x="41282" y="30385"/>
                </a:lnTo>
                <a:lnTo>
                  <a:pt x="42157" y="31139"/>
                </a:lnTo>
                <a:lnTo>
                  <a:pt x="42157" y="31139"/>
                </a:lnTo>
                <a:cubicBezTo>
                  <a:pt x="42320" y="30691"/>
                  <a:pt x="41811" y="29897"/>
                  <a:pt x="41668" y="29449"/>
                </a:cubicBezTo>
                <a:cubicBezTo>
                  <a:pt x="41607" y="29204"/>
                  <a:pt x="41893" y="28451"/>
                  <a:pt x="41933" y="28145"/>
                </a:cubicBezTo>
                <a:cubicBezTo>
                  <a:pt x="42157" y="26679"/>
                  <a:pt x="42809" y="27718"/>
                  <a:pt x="43603" y="27901"/>
                </a:cubicBezTo>
                <a:cubicBezTo>
                  <a:pt x="43949" y="27982"/>
                  <a:pt x="44316" y="27860"/>
                  <a:pt x="44683" y="27942"/>
                </a:cubicBezTo>
                <a:cubicBezTo>
                  <a:pt x="44947" y="28023"/>
                  <a:pt x="45192" y="28186"/>
                  <a:pt x="45436" y="28227"/>
                </a:cubicBezTo>
                <a:cubicBezTo>
                  <a:pt x="45477" y="28390"/>
                  <a:pt x="45864" y="28390"/>
                  <a:pt x="45945" y="28227"/>
                </a:cubicBezTo>
                <a:cubicBezTo>
                  <a:pt x="46088" y="27860"/>
                  <a:pt x="45843" y="27514"/>
                  <a:pt x="46088" y="27005"/>
                </a:cubicBezTo>
                <a:cubicBezTo>
                  <a:pt x="46271" y="26638"/>
                  <a:pt x="46862" y="26231"/>
                  <a:pt x="47147" y="25946"/>
                </a:cubicBezTo>
                <a:cubicBezTo>
                  <a:pt x="47208" y="25620"/>
                  <a:pt x="47167" y="24805"/>
                  <a:pt x="46862" y="24703"/>
                </a:cubicBezTo>
                <a:cubicBezTo>
                  <a:pt x="46169" y="24459"/>
                  <a:pt x="46556" y="24052"/>
                  <a:pt x="46699" y="23604"/>
                </a:cubicBezTo>
                <a:cubicBezTo>
                  <a:pt x="47350" y="23604"/>
                  <a:pt x="47941" y="23726"/>
                  <a:pt x="48572" y="23767"/>
                </a:cubicBezTo>
                <a:cubicBezTo>
                  <a:pt x="49143" y="23807"/>
                  <a:pt x="48980" y="23237"/>
                  <a:pt x="48593" y="23095"/>
                </a:cubicBezTo>
                <a:cubicBezTo>
                  <a:pt x="48308" y="23013"/>
                  <a:pt x="47961" y="22647"/>
                  <a:pt x="47961" y="22321"/>
                </a:cubicBezTo>
                <a:cubicBezTo>
                  <a:pt x="47961" y="21913"/>
                  <a:pt x="49387" y="22300"/>
                  <a:pt x="48776" y="21078"/>
                </a:cubicBezTo>
                <a:cubicBezTo>
                  <a:pt x="48572" y="20651"/>
                  <a:pt x="48287" y="20223"/>
                  <a:pt x="47941" y="19877"/>
                </a:cubicBezTo>
                <a:cubicBezTo>
                  <a:pt x="47961" y="19714"/>
                  <a:pt x="47961" y="19836"/>
                  <a:pt x="47941" y="19775"/>
                </a:cubicBezTo>
                <a:cubicBezTo>
                  <a:pt x="47615" y="19694"/>
                  <a:pt x="47045" y="19856"/>
                  <a:pt x="46760" y="19632"/>
                </a:cubicBezTo>
                <a:cubicBezTo>
                  <a:pt x="46332" y="19266"/>
                  <a:pt x="46088" y="19470"/>
                  <a:pt x="45701" y="19246"/>
                </a:cubicBezTo>
                <a:cubicBezTo>
                  <a:pt x="45151" y="18940"/>
                  <a:pt x="45701" y="18635"/>
                  <a:pt x="45497" y="18390"/>
                </a:cubicBezTo>
                <a:cubicBezTo>
                  <a:pt x="44825" y="17637"/>
                  <a:pt x="44988" y="17881"/>
                  <a:pt x="44988" y="16822"/>
                </a:cubicBezTo>
                <a:cubicBezTo>
                  <a:pt x="44988" y="15335"/>
                  <a:pt x="43725" y="16109"/>
                  <a:pt x="43074" y="15437"/>
                </a:cubicBezTo>
                <a:cubicBezTo>
                  <a:pt x="42503" y="14867"/>
                  <a:pt x="42829" y="15111"/>
                  <a:pt x="42015" y="15111"/>
                </a:cubicBezTo>
                <a:cubicBezTo>
                  <a:pt x="41383" y="15111"/>
                  <a:pt x="41078" y="14582"/>
                  <a:pt x="40711" y="14154"/>
                </a:cubicBezTo>
                <a:cubicBezTo>
                  <a:pt x="40691" y="14073"/>
                  <a:pt x="40650" y="14012"/>
                  <a:pt x="40630" y="13930"/>
                </a:cubicBezTo>
                <a:cubicBezTo>
                  <a:pt x="39734" y="13706"/>
                  <a:pt x="39958" y="12342"/>
                  <a:pt x="40426" y="11792"/>
                </a:cubicBezTo>
                <a:cubicBezTo>
                  <a:pt x="40589" y="11608"/>
                  <a:pt x="41200" y="11140"/>
                  <a:pt x="41119" y="10855"/>
                </a:cubicBezTo>
                <a:cubicBezTo>
                  <a:pt x="40956" y="10387"/>
                  <a:pt x="40793" y="10224"/>
                  <a:pt x="40874" y="9674"/>
                </a:cubicBezTo>
                <a:lnTo>
                  <a:pt x="41119" y="8941"/>
                </a:lnTo>
                <a:lnTo>
                  <a:pt x="41119" y="8941"/>
                </a:lnTo>
                <a:cubicBezTo>
                  <a:pt x="40609" y="8635"/>
                  <a:pt x="39917" y="8900"/>
                  <a:pt x="39388" y="8879"/>
                </a:cubicBezTo>
                <a:cubicBezTo>
                  <a:pt x="38654" y="8839"/>
                  <a:pt x="38023" y="8513"/>
                  <a:pt x="37636" y="9511"/>
                </a:cubicBezTo>
                <a:cubicBezTo>
                  <a:pt x="37066" y="11059"/>
                  <a:pt x="34826" y="8798"/>
                  <a:pt x="35335" y="7983"/>
                </a:cubicBezTo>
                <a:cubicBezTo>
                  <a:pt x="35477" y="7739"/>
                  <a:pt x="35783" y="7209"/>
                  <a:pt x="35518" y="6985"/>
                </a:cubicBezTo>
                <a:cubicBezTo>
                  <a:pt x="35029" y="6599"/>
                  <a:pt x="35090" y="6374"/>
                  <a:pt x="34785" y="6028"/>
                </a:cubicBezTo>
                <a:cubicBezTo>
                  <a:pt x="34642" y="5865"/>
                  <a:pt x="34255" y="5886"/>
                  <a:pt x="34072" y="5764"/>
                </a:cubicBezTo>
                <a:cubicBezTo>
                  <a:pt x="33807" y="5601"/>
                  <a:pt x="33644" y="5377"/>
                  <a:pt x="33420" y="5234"/>
                </a:cubicBezTo>
                <a:cubicBezTo>
                  <a:pt x="33074" y="4806"/>
                  <a:pt x="33482" y="4216"/>
                  <a:pt x="32850" y="3870"/>
                </a:cubicBezTo>
                <a:cubicBezTo>
                  <a:pt x="32198" y="3523"/>
                  <a:pt x="31934" y="3360"/>
                  <a:pt x="31506" y="2749"/>
                </a:cubicBezTo>
                <a:cubicBezTo>
                  <a:pt x="30732" y="1609"/>
                  <a:pt x="31873" y="61"/>
                  <a:pt x="29653" y="754"/>
                </a:cubicBezTo>
                <a:cubicBezTo>
                  <a:pt x="29408" y="835"/>
                  <a:pt x="29347" y="1426"/>
                  <a:pt x="29103" y="1426"/>
                </a:cubicBezTo>
                <a:cubicBezTo>
                  <a:pt x="28859" y="1426"/>
                  <a:pt x="28818" y="978"/>
                  <a:pt x="28390" y="978"/>
                </a:cubicBezTo>
                <a:cubicBezTo>
                  <a:pt x="28003" y="978"/>
                  <a:pt x="27616" y="957"/>
                  <a:pt x="27372" y="611"/>
                </a:cubicBezTo>
                <a:cubicBezTo>
                  <a:pt x="26944" y="20"/>
                  <a:pt x="26842" y="509"/>
                  <a:pt x="26455" y="693"/>
                </a:cubicBezTo>
                <a:cubicBezTo>
                  <a:pt x="26252" y="815"/>
                  <a:pt x="26191" y="530"/>
                  <a:pt x="26007" y="468"/>
                </a:cubicBezTo>
                <a:cubicBezTo>
                  <a:pt x="25783" y="428"/>
                  <a:pt x="25539" y="672"/>
                  <a:pt x="25335" y="733"/>
                </a:cubicBezTo>
                <a:cubicBezTo>
                  <a:pt x="24826" y="876"/>
                  <a:pt x="25559" y="1466"/>
                  <a:pt x="24846" y="1711"/>
                </a:cubicBezTo>
                <a:cubicBezTo>
                  <a:pt x="24032" y="2016"/>
                  <a:pt x="24093" y="2016"/>
                  <a:pt x="23156" y="1772"/>
                </a:cubicBezTo>
                <a:cubicBezTo>
                  <a:pt x="22464" y="1527"/>
                  <a:pt x="21731" y="1405"/>
                  <a:pt x="21018" y="1303"/>
                </a:cubicBezTo>
                <a:cubicBezTo>
                  <a:pt x="20488" y="1222"/>
                  <a:pt x="19511" y="1670"/>
                  <a:pt x="19164" y="1507"/>
                </a:cubicBezTo>
                <a:cubicBezTo>
                  <a:pt x="18818" y="1344"/>
                  <a:pt x="18879" y="876"/>
                  <a:pt x="18574" y="733"/>
                </a:cubicBezTo>
                <a:lnTo>
                  <a:pt x="17291" y="244"/>
                </a:lnTo>
                <a:cubicBezTo>
                  <a:pt x="16700" y="0"/>
                  <a:pt x="16639" y="1283"/>
                  <a:pt x="16130" y="1018"/>
                </a:cubicBezTo>
                <a:cubicBezTo>
                  <a:pt x="15682" y="835"/>
                  <a:pt x="15763" y="774"/>
                  <a:pt x="15275" y="896"/>
                </a:cubicBezTo>
                <a:cubicBezTo>
                  <a:pt x="14725" y="1039"/>
                  <a:pt x="14603" y="652"/>
                  <a:pt x="14175" y="611"/>
                </a:cubicBezTo>
                <a:lnTo>
                  <a:pt x="14175" y="611"/>
                </a:lnTo>
                <a:cubicBezTo>
                  <a:pt x="14012" y="896"/>
                  <a:pt x="13788" y="1670"/>
                  <a:pt x="13503" y="1792"/>
                </a:cubicBezTo>
                <a:cubicBezTo>
                  <a:pt x="13055" y="1976"/>
                  <a:pt x="12668" y="2037"/>
                  <a:pt x="12403" y="2464"/>
                </a:cubicBezTo>
                <a:cubicBezTo>
                  <a:pt x="12220" y="2749"/>
                  <a:pt x="11955" y="3035"/>
                  <a:pt x="11792" y="3320"/>
                </a:cubicBezTo>
                <a:cubicBezTo>
                  <a:pt x="10998" y="3971"/>
                  <a:pt x="10387" y="4603"/>
                  <a:pt x="9328" y="4338"/>
                </a:cubicBezTo>
                <a:cubicBezTo>
                  <a:pt x="8269" y="4094"/>
                  <a:pt x="7556" y="4440"/>
                  <a:pt x="6517" y="4440"/>
                </a:cubicBezTo>
                <a:cubicBezTo>
                  <a:pt x="5906" y="4440"/>
                  <a:pt x="6151" y="3584"/>
                  <a:pt x="5540" y="3442"/>
                </a:cubicBezTo>
                <a:cubicBezTo>
                  <a:pt x="4888" y="3279"/>
                  <a:pt x="4399" y="2973"/>
                  <a:pt x="3850" y="2831"/>
                </a:cubicBezTo>
                <a:cubicBezTo>
                  <a:pt x="3524" y="2749"/>
                  <a:pt x="2689" y="4460"/>
                  <a:pt x="2444" y="4521"/>
                </a:cubicBezTo>
                <a:cubicBezTo>
                  <a:pt x="2037" y="4664"/>
                  <a:pt x="1467" y="4399"/>
                  <a:pt x="1100" y="4521"/>
                </a:cubicBezTo>
                <a:lnTo>
                  <a:pt x="1100" y="4521"/>
                </a:lnTo>
                <a:lnTo>
                  <a:pt x="937" y="5051"/>
                </a:lnTo>
                <a:cubicBezTo>
                  <a:pt x="937" y="5234"/>
                  <a:pt x="998" y="5560"/>
                  <a:pt x="835" y="5702"/>
                </a:cubicBezTo>
                <a:cubicBezTo>
                  <a:pt x="652" y="5845"/>
                  <a:pt x="530" y="5886"/>
                  <a:pt x="387" y="6049"/>
                </a:cubicBezTo>
                <a:cubicBezTo>
                  <a:pt x="0" y="6476"/>
                  <a:pt x="510" y="6965"/>
                  <a:pt x="591" y="7372"/>
                </a:cubicBezTo>
                <a:close/>
              </a:path>
            </a:pathLst>
          </a:custGeom>
          <a:solidFill>
            <a:schemeClr val="lt1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8"/>
          <p:cNvSpPr/>
          <p:nvPr/>
        </p:nvSpPr>
        <p:spPr>
          <a:xfrm>
            <a:off x="5291589" y="2827252"/>
            <a:ext cx="1339100" cy="735562"/>
          </a:xfrm>
          <a:custGeom>
            <a:rect b="b" l="l" r="r" t="t"/>
            <a:pathLst>
              <a:path extrusionOk="0" h="32565" w="59285">
                <a:moveTo>
                  <a:pt x="387" y="22850"/>
                </a:moveTo>
                <a:cubicBezTo>
                  <a:pt x="387" y="22239"/>
                  <a:pt x="0" y="21567"/>
                  <a:pt x="184" y="20997"/>
                </a:cubicBezTo>
                <a:cubicBezTo>
                  <a:pt x="285" y="20651"/>
                  <a:pt x="550" y="20610"/>
                  <a:pt x="713" y="20345"/>
                </a:cubicBezTo>
                <a:cubicBezTo>
                  <a:pt x="896" y="20081"/>
                  <a:pt x="734" y="19714"/>
                  <a:pt x="693" y="19429"/>
                </a:cubicBezTo>
                <a:cubicBezTo>
                  <a:pt x="835" y="19083"/>
                  <a:pt x="489" y="18777"/>
                  <a:pt x="876" y="18512"/>
                </a:cubicBezTo>
                <a:cubicBezTo>
                  <a:pt x="1141" y="18350"/>
                  <a:pt x="1426" y="18350"/>
                  <a:pt x="1691" y="18227"/>
                </a:cubicBezTo>
                <a:cubicBezTo>
                  <a:pt x="2118" y="18003"/>
                  <a:pt x="2342" y="17637"/>
                  <a:pt x="2729" y="17433"/>
                </a:cubicBezTo>
                <a:cubicBezTo>
                  <a:pt x="2872" y="17352"/>
                  <a:pt x="3055" y="17352"/>
                  <a:pt x="3198" y="17291"/>
                </a:cubicBezTo>
                <a:cubicBezTo>
                  <a:pt x="3463" y="17229"/>
                  <a:pt x="3544" y="17087"/>
                  <a:pt x="3707" y="16904"/>
                </a:cubicBezTo>
                <a:lnTo>
                  <a:pt x="3707" y="16904"/>
                </a:lnTo>
                <a:cubicBezTo>
                  <a:pt x="4298" y="16842"/>
                  <a:pt x="4807" y="17739"/>
                  <a:pt x="5377" y="17352"/>
                </a:cubicBezTo>
                <a:cubicBezTo>
                  <a:pt x="5988" y="16924"/>
                  <a:pt x="5377" y="16578"/>
                  <a:pt x="6456" y="16842"/>
                </a:cubicBezTo>
                <a:cubicBezTo>
                  <a:pt x="6986" y="16985"/>
                  <a:pt x="7210" y="16517"/>
                  <a:pt x="7658" y="16313"/>
                </a:cubicBezTo>
                <a:cubicBezTo>
                  <a:pt x="8350" y="15987"/>
                  <a:pt x="8982" y="16089"/>
                  <a:pt x="9307" y="15234"/>
                </a:cubicBezTo>
                <a:cubicBezTo>
                  <a:pt x="9654" y="14317"/>
                  <a:pt x="10204" y="15193"/>
                  <a:pt x="10672" y="15091"/>
                </a:cubicBezTo>
                <a:lnTo>
                  <a:pt x="10774" y="15050"/>
                </a:lnTo>
                <a:cubicBezTo>
                  <a:pt x="11955" y="15926"/>
                  <a:pt x="11425" y="13523"/>
                  <a:pt x="11609" y="13380"/>
                </a:cubicBezTo>
                <a:cubicBezTo>
                  <a:pt x="11833" y="13197"/>
                  <a:pt x="12281" y="13156"/>
                  <a:pt x="12220" y="12749"/>
                </a:cubicBezTo>
                <a:cubicBezTo>
                  <a:pt x="11853" y="10855"/>
                  <a:pt x="14073" y="10712"/>
                  <a:pt x="15438" y="10998"/>
                </a:cubicBezTo>
                <a:cubicBezTo>
                  <a:pt x="16374" y="11181"/>
                  <a:pt x="17433" y="10651"/>
                  <a:pt x="18187" y="10957"/>
                </a:cubicBezTo>
                <a:cubicBezTo>
                  <a:pt x="18533" y="11099"/>
                  <a:pt x="18859" y="11405"/>
                  <a:pt x="19246" y="11405"/>
                </a:cubicBezTo>
                <a:cubicBezTo>
                  <a:pt x="19714" y="11405"/>
                  <a:pt x="20101" y="10936"/>
                  <a:pt x="20590" y="10875"/>
                </a:cubicBezTo>
                <a:cubicBezTo>
                  <a:pt x="21038" y="10529"/>
                  <a:pt x="22117" y="10998"/>
                  <a:pt x="22443" y="11344"/>
                </a:cubicBezTo>
                <a:cubicBezTo>
                  <a:pt x="22932" y="11894"/>
                  <a:pt x="25763" y="9694"/>
                  <a:pt x="25987" y="9144"/>
                </a:cubicBezTo>
                <a:cubicBezTo>
                  <a:pt x="26231" y="8493"/>
                  <a:pt x="26170" y="7576"/>
                  <a:pt x="27168" y="7800"/>
                </a:cubicBezTo>
                <a:cubicBezTo>
                  <a:pt x="28044" y="7983"/>
                  <a:pt x="27718" y="7169"/>
                  <a:pt x="28634" y="7169"/>
                </a:cubicBezTo>
                <a:cubicBezTo>
                  <a:pt x="29551" y="6965"/>
                  <a:pt x="30121" y="7250"/>
                  <a:pt x="30732" y="7861"/>
                </a:cubicBezTo>
                <a:cubicBezTo>
                  <a:pt x="31262" y="8411"/>
                  <a:pt x="31852" y="7434"/>
                  <a:pt x="32484" y="7434"/>
                </a:cubicBezTo>
                <a:cubicBezTo>
                  <a:pt x="33135" y="7434"/>
                  <a:pt x="33298" y="8187"/>
                  <a:pt x="33868" y="7658"/>
                </a:cubicBezTo>
                <a:cubicBezTo>
                  <a:pt x="34602" y="6965"/>
                  <a:pt x="34072" y="7271"/>
                  <a:pt x="34357" y="6415"/>
                </a:cubicBezTo>
                <a:cubicBezTo>
                  <a:pt x="34398" y="6293"/>
                  <a:pt x="35090" y="5906"/>
                  <a:pt x="35233" y="5743"/>
                </a:cubicBezTo>
                <a:cubicBezTo>
                  <a:pt x="35681" y="5295"/>
                  <a:pt x="35151" y="4460"/>
                  <a:pt x="36292" y="3910"/>
                </a:cubicBezTo>
                <a:cubicBezTo>
                  <a:pt x="36903" y="3605"/>
                  <a:pt x="37351" y="4196"/>
                  <a:pt x="37493" y="4705"/>
                </a:cubicBezTo>
                <a:cubicBezTo>
                  <a:pt x="37636" y="5275"/>
                  <a:pt x="38227" y="4745"/>
                  <a:pt x="38675" y="4868"/>
                </a:cubicBezTo>
                <a:cubicBezTo>
                  <a:pt x="38939" y="4908"/>
                  <a:pt x="39530" y="5865"/>
                  <a:pt x="39571" y="6130"/>
                </a:cubicBezTo>
                <a:cubicBezTo>
                  <a:pt x="39815" y="7434"/>
                  <a:pt x="39693" y="6802"/>
                  <a:pt x="40609" y="6619"/>
                </a:cubicBezTo>
                <a:cubicBezTo>
                  <a:pt x="40691" y="6517"/>
                  <a:pt x="41546" y="6273"/>
                  <a:pt x="41730" y="6252"/>
                </a:cubicBezTo>
                <a:cubicBezTo>
                  <a:pt x="42076" y="6191"/>
                  <a:pt x="42096" y="6538"/>
                  <a:pt x="42565" y="6334"/>
                </a:cubicBezTo>
                <a:cubicBezTo>
                  <a:pt x="43053" y="6110"/>
                  <a:pt x="43868" y="6354"/>
                  <a:pt x="44255" y="5988"/>
                </a:cubicBezTo>
                <a:cubicBezTo>
                  <a:pt x="45049" y="5234"/>
                  <a:pt x="43298" y="4420"/>
                  <a:pt x="44581" y="3768"/>
                </a:cubicBezTo>
                <a:cubicBezTo>
                  <a:pt x="45069" y="3523"/>
                  <a:pt x="45171" y="3157"/>
                  <a:pt x="44621" y="3014"/>
                </a:cubicBezTo>
                <a:cubicBezTo>
                  <a:pt x="44194" y="2912"/>
                  <a:pt x="43868" y="2648"/>
                  <a:pt x="43481" y="2505"/>
                </a:cubicBezTo>
                <a:cubicBezTo>
                  <a:pt x="43318" y="2281"/>
                  <a:pt x="43074" y="2139"/>
                  <a:pt x="43135" y="1853"/>
                </a:cubicBezTo>
                <a:cubicBezTo>
                  <a:pt x="43237" y="1528"/>
                  <a:pt x="43420" y="1263"/>
                  <a:pt x="43705" y="1100"/>
                </a:cubicBezTo>
                <a:cubicBezTo>
                  <a:pt x="44051" y="896"/>
                  <a:pt x="44418" y="693"/>
                  <a:pt x="44418" y="245"/>
                </a:cubicBezTo>
                <a:lnTo>
                  <a:pt x="44418" y="245"/>
                </a:lnTo>
                <a:lnTo>
                  <a:pt x="44418" y="245"/>
                </a:lnTo>
                <a:cubicBezTo>
                  <a:pt x="44683" y="183"/>
                  <a:pt x="44825" y="509"/>
                  <a:pt x="45049" y="570"/>
                </a:cubicBezTo>
                <a:cubicBezTo>
                  <a:pt x="45477" y="713"/>
                  <a:pt x="46088" y="0"/>
                  <a:pt x="46271" y="733"/>
                </a:cubicBezTo>
                <a:cubicBezTo>
                  <a:pt x="46536" y="1792"/>
                  <a:pt x="47493" y="1405"/>
                  <a:pt x="48145" y="1874"/>
                </a:cubicBezTo>
                <a:cubicBezTo>
                  <a:pt x="48878" y="2363"/>
                  <a:pt x="48735" y="2851"/>
                  <a:pt x="48735" y="3646"/>
                </a:cubicBezTo>
                <a:cubicBezTo>
                  <a:pt x="49407" y="3910"/>
                  <a:pt x="49407" y="3931"/>
                  <a:pt x="50141" y="3747"/>
                </a:cubicBezTo>
                <a:cubicBezTo>
                  <a:pt x="51057" y="3503"/>
                  <a:pt x="50711" y="4806"/>
                  <a:pt x="51220" y="5417"/>
                </a:cubicBezTo>
                <a:cubicBezTo>
                  <a:pt x="51627" y="5886"/>
                  <a:pt x="51057" y="6924"/>
                  <a:pt x="51851" y="7332"/>
                </a:cubicBezTo>
                <a:cubicBezTo>
                  <a:pt x="52564" y="7739"/>
                  <a:pt x="52625" y="7006"/>
                  <a:pt x="52992" y="6924"/>
                </a:cubicBezTo>
                <a:cubicBezTo>
                  <a:pt x="53745" y="6782"/>
                  <a:pt x="53949" y="8146"/>
                  <a:pt x="54886" y="7332"/>
                </a:cubicBezTo>
                <a:cubicBezTo>
                  <a:pt x="55191" y="7067"/>
                  <a:pt x="55415" y="6619"/>
                  <a:pt x="55721" y="6375"/>
                </a:cubicBezTo>
                <a:cubicBezTo>
                  <a:pt x="56026" y="6151"/>
                  <a:pt x="56148" y="6578"/>
                  <a:pt x="56372" y="6700"/>
                </a:cubicBezTo>
                <a:cubicBezTo>
                  <a:pt x="56576" y="6700"/>
                  <a:pt x="57004" y="6986"/>
                  <a:pt x="57248" y="7047"/>
                </a:cubicBezTo>
                <a:cubicBezTo>
                  <a:pt x="57655" y="7149"/>
                  <a:pt x="58144" y="7128"/>
                  <a:pt x="58531" y="7332"/>
                </a:cubicBezTo>
                <a:cubicBezTo>
                  <a:pt x="58653" y="7393"/>
                  <a:pt x="59264" y="7719"/>
                  <a:pt x="59285" y="7800"/>
                </a:cubicBezTo>
                <a:lnTo>
                  <a:pt x="59285" y="7800"/>
                </a:lnTo>
                <a:cubicBezTo>
                  <a:pt x="59061" y="8126"/>
                  <a:pt x="59285" y="8880"/>
                  <a:pt x="58938" y="9287"/>
                </a:cubicBezTo>
                <a:cubicBezTo>
                  <a:pt x="58531" y="9776"/>
                  <a:pt x="58714" y="9918"/>
                  <a:pt x="58531" y="10509"/>
                </a:cubicBezTo>
                <a:cubicBezTo>
                  <a:pt x="58389" y="11059"/>
                  <a:pt x="58002" y="10224"/>
                  <a:pt x="57839" y="10142"/>
                </a:cubicBezTo>
                <a:cubicBezTo>
                  <a:pt x="57615" y="10020"/>
                  <a:pt x="57268" y="10244"/>
                  <a:pt x="56983" y="10102"/>
                </a:cubicBezTo>
                <a:cubicBezTo>
                  <a:pt x="56209" y="9653"/>
                  <a:pt x="56311" y="10264"/>
                  <a:pt x="55578" y="10305"/>
                </a:cubicBezTo>
                <a:cubicBezTo>
                  <a:pt x="53501" y="10407"/>
                  <a:pt x="55782" y="11527"/>
                  <a:pt x="56311" y="11955"/>
                </a:cubicBezTo>
                <a:cubicBezTo>
                  <a:pt x="56943" y="12464"/>
                  <a:pt x="56861" y="12403"/>
                  <a:pt x="57676" y="12586"/>
                </a:cubicBezTo>
                <a:cubicBezTo>
                  <a:pt x="58450" y="12769"/>
                  <a:pt x="57655" y="13258"/>
                  <a:pt x="57391" y="13523"/>
                </a:cubicBezTo>
                <a:cubicBezTo>
                  <a:pt x="57391" y="14012"/>
                  <a:pt x="56983" y="14052"/>
                  <a:pt x="56719" y="14338"/>
                </a:cubicBezTo>
                <a:cubicBezTo>
                  <a:pt x="56433" y="14602"/>
                  <a:pt x="56209" y="14969"/>
                  <a:pt x="55863" y="14663"/>
                </a:cubicBezTo>
                <a:cubicBezTo>
                  <a:pt x="55517" y="14378"/>
                  <a:pt x="55354" y="14541"/>
                  <a:pt x="55293" y="14928"/>
                </a:cubicBezTo>
                <a:cubicBezTo>
                  <a:pt x="55212" y="15376"/>
                  <a:pt x="54560" y="14826"/>
                  <a:pt x="54051" y="15071"/>
                </a:cubicBezTo>
                <a:cubicBezTo>
                  <a:pt x="52645" y="15824"/>
                  <a:pt x="53603" y="16394"/>
                  <a:pt x="53379" y="17616"/>
                </a:cubicBezTo>
                <a:cubicBezTo>
                  <a:pt x="53155" y="18757"/>
                  <a:pt x="53806" y="19368"/>
                  <a:pt x="53725" y="20549"/>
                </a:cubicBezTo>
                <a:cubicBezTo>
                  <a:pt x="53990" y="21303"/>
                  <a:pt x="54662" y="21975"/>
                  <a:pt x="53827" y="22748"/>
                </a:cubicBezTo>
                <a:cubicBezTo>
                  <a:pt x="53542" y="23013"/>
                  <a:pt x="53094" y="22871"/>
                  <a:pt x="52808" y="23197"/>
                </a:cubicBezTo>
                <a:cubicBezTo>
                  <a:pt x="52320" y="23746"/>
                  <a:pt x="52075" y="23787"/>
                  <a:pt x="51362" y="23848"/>
                </a:cubicBezTo>
                <a:cubicBezTo>
                  <a:pt x="51037" y="23869"/>
                  <a:pt x="50894" y="24439"/>
                  <a:pt x="50813" y="24704"/>
                </a:cubicBezTo>
                <a:cubicBezTo>
                  <a:pt x="50629" y="25315"/>
                  <a:pt x="50385" y="23991"/>
                  <a:pt x="49937" y="23828"/>
                </a:cubicBezTo>
                <a:cubicBezTo>
                  <a:pt x="49631" y="23706"/>
                  <a:pt x="49733" y="24256"/>
                  <a:pt x="49692" y="24418"/>
                </a:cubicBezTo>
                <a:cubicBezTo>
                  <a:pt x="49611" y="24622"/>
                  <a:pt x="49244" y="24622"/>
                  <a:pt x="49244" y="24826"/>
                </a:cubicBezTo>
                <a:cubicBezTo>
                  <a:pt x="50813" y="25233"/>
                  <a:pt x="48959" y="25518"/>
                  <a:pt x="48552" y="25926"/>
                </a:cubicBezTo>
                <a:cubicBezTo>
                  <a:pt x="48450" y="26007"/>
                  <a:pt x="48328" y="25987"/>
                  <a:pt x="48206" y="26088"/>
                </a:cubicBezTo>
                <a:cubicBezTo>
                  <a:pt x="48104" y="26190"/>
                  <a:pt x="47961" y="26516"/>
                  <a:pt x="47819" y="26516"/>
                </a:cubicBezTo>
                <a:cubicBezTo>
                  <a:pt x="47554" y="26536"/>
                  <a:pt x="46984" y="26435"/>
                  <a:pt x="47126" y="26903"/>
                </a:cubicBezTo>
                <a:cubicBezTo>
                  <a:pt x="47208" y="27290"/>
                  <a:pt x="46801" y="27494"/>
                  <a:pt x="46515" y="27636"/>
                </a:cubicBezTo>
                <a:lnTo>
                  <a:pt x="46515" y="27636"/>
                </a:lnTo>
                <a:lnTo>
                  <a:pt x="46475" y="26761"/>
                </a:lnTo>
                <a:cubicBezTo>
                  <a:pt x="46434" y="26699"/>
                  <a:pt x="46373" y="26496"/>
                  <a:pt x="46373" y="26414"/>
                </a:cubicBezTo>
                <a:cubicBezTo>
                  <a:pt x="45762" y="26272"/>
                  <a:pt x="44825" y="26536"/>
                  <a:pt x="44784" y="27270"/>
                </a:cubicBezTo>
                <a:cubicBezTo>
                  <a:pt x="44744" y="28044"/>
                  <a:pt x="43257" y="27514"/>
                  <a:pt x="42768" y="27718"/>
                </a:cubicBezTo>
                <a:cubicBezTo>
                  <a:pt x="42402" y="27860"/>
                  <a:pt x="41730" y="28369"/>
                  <a:pt x="42585" y="28573"/>
                </a:cubicBezTo>
                <a:cubicBezTo>
                  <a:pt x="42687" y="29021"/>
                  <a:pt x="41607" y="28838"/>
                  <a:pt x="41709" y="29327"/>
                </a:cubicBezTo>
                <a:cubicBezTo>
                  <a:pt x="41811" y="29897"/>
                  <a:pt x="41933" y="30100"/>
                  <a:pt x="41791" y="30691"/>
                </a:cubicBezTo>
                <a:cubicBezTo>
                  <a:pt x="41607" y="31404"/>
                  <a:pt x="39286" y="31872"/>
                  <a:pt x="38715" y="31669"/>
                </a:cubicBezTo>
                <a:cubicBezTo>
                  <a:pt x="38288" y="31669"/>
                  <a:pt x="37942" y="31607"/>
                  <a:pt x="37534" y="31770"/>
                </a:cubicBezTo>
                <a:cubicBezTo>
                  <a:pt x="37066" y="31954"/>
                  <a:pt x="37066" y="31546"/>
                  <a:pt x="36760" y="31343"/>
                </a:cubicBezTo>
                <a:cubicBezTo>
                  <a:pt x="35559" y="30610"/>
                  <a:pt x="35803" y="31994"/>
                  <a:pt x="35375" y="32239"/>
                </a:cubicBezTo>
                <a:cubicBezTo>
                  <a:pt x="34907" y="32524"/>
                  <a:pt x="34398" y="32035"/>
                  <a:pt x="33889" y="32137"/>
                </a:cubicBezTo>
                <a:cubicBezTo>
                  <a:pt x="33054" y="32300"/>
                  <a:pt x="33359" y="31261"/>
                  <a:pt x="32484" y="31302"/>
                </a:cubicBezTo>
                <a:cubicBezTo>
                  <a:pt x="31791" y="31322"/>
                  <a:pt x="30549" y="32565"/>
                  <a:pt x="29999" y="32198"/>
                </a:cubicBezTo>
                <a:cubicBezTo>
                  <a:pt x="29571" y="31933"/>
                  <a:pt x="29673" y="30324"/>
                  <a:pt x="30040" y="30100"/>
                </a:cubicBezTo>
                <a:cubicBezTo>
                  <a:pt x="30528" y="29775"/>
                  <a:pt x="30651" y="29571"/>
                  <a:pt x="30284" y="29021"/>
                </a:cubicBezTo>
                <a:cubicBezTo>
                  <a:pt x="30121" y="28817"/>
                  <a:pt x="30080" y="28308"/>
                  <a:pt x="29795" y="28227"/>
                </a:cubicBezTo>
                <a:cubicBezTo>
                  <a:pt x="29469" y="28125"/>
                  <a:pt x="29062" y="28451"/>
                  <a:pt x="28736" y="28451"/>
                </a:cubicBezTo>
                <a:cubicBezTo>
                  <a:pt x="28594" y="28451"/>
                  <a:pt x="28268" y="26801"/>
                  <a:pt x="28390" y="26679"/>
                </a:cubicBezTo>
                <a:cubicBezTo>
                  <a:pt x="28757" y="26272"/>
                  <a:pt x="29123" y="26761"/>
                  <a:pt x="28920" y="25926"/>
                </a:cubicBezTo>
                <a:cubicBezTo>
                  <a:pt x="28716" y="25009"/>
                  <a:pt x="28736" y="25294"/>
                  <a:pt x="27922" y="25294"/>
                </a:cubicBezTo>
                <a:cubicBezTo>
                  <a:pt x="27637" y="25294"/>
                  <a:pt x="26618" y="23991"/>
                  <a:pt x="26313" y="24622"/>
                </a:cubicBezTo>
                <a:cubicBezTo>
                  <a:pt x="26150" y="24928"/>
                  <a:pt x="25641" y="25070"/>
                  <a:pt x="25681" y="25294"/>
                </a:cubicBezTo>
                <a:cubicBezTo>
                  <a:pt x="25804" y="25905"/>
                  <a:pt x="25478" y="25783"/>
                  <a:pt x="25030" y="26007"/>
                </a:cubicBezTo>
                <a:cubicBezTo>
                  <a:pt x="24908" y="25926"/>
                  <a:pt x="24846" y="25885"/>
                  <a:pt x="24765" y="25742"/>
                </a:cubicBezTo>
                <a:cubicBezTo>
                  <a:pt x="24663" y="25396"/>
                  <a:pt x="25396" y="24561"/>
                  <a:pt x="24521" y="24663"/>
                </a:cubicBezTo>
                <a:lnTo>
                  <a:pt x="22667" y="24887"/>
                </a:lnTo>
                <a:cubicBezTo>
                  <a:pt x="22321" y="24928"/>
                  <a:pt x="22056" y="24541"/>
                  <a:pt x="21547" y="24541"/>
                </a:cubicBezTo>
                <a:cubicBezTo>
                  <a:pt x="21120" y="24541"/>
                  <a:pt x="20712" y="23746"/>
                  <a:pt x="20529" y="23400"/>
                </a:cubicBezTo>
                <a:cubicBezTo>
                  <a:pt x="20040" y="22382"/>
                  <a:pt x="19490" y="22586"/>
                  <a:pt x="18452" y="22423"/>
                </a:cubicBezTo>
                <a:cubicBezTo>
                  <a:pt x="17861" y="22321"/>
                  <a:pt x="17780" y="22789"/>
                  <a:pt x="17596" y="23217"/>
                </a:cubicBezTo>
                <a:cubicBezTo>
                  <a:pt x="17230" y="24093"/>
                  <a:pt x="15030" y="23502"/>
                  <a:pt x="14541" y="23339"/>
                </a:cubicBezTo>
                <a:cubicBezTo>
                  <a:pt x="13910" y="23339"/>
                  <a:pt x="13442" y="23115"/>
                  <a:pt x="12871" y="23482"/>
                </a:cubicBezTo>
                <a:cubicBezTo>
                  <a:pt x="12260" y="23869"/>
                  <a:pt x="11975" y="24133"/>
                  <a:pt x="11263" y="23767"/>
                </a:cubicBezTo>
                <a:cubicBezTo>
                  <a:pt x="10855" y="23563"/>
                  <a:pt x="10489" y="23746"/>
                  <a:pt x="10081" y="23726"/>
                </a:cubicBezTo>
                <a:lnTo>
                  <a:pt x="8758" y="23685"/>
                </a:lnTo>
                <a:cubicBezTo>
                  <a:pt x="8717" y="23808"/>
                  <a:pt x="8167" y="24133"/>
                  <a:pt x="8126" y="24296"/>
                </a:cubicBezTo>
                <a:cubicBezTo>
                  <a:pt x="8045" y="24317"/>
                  <a:pt x="8106" y="24317"/>
                  <a:pt x="7984" y="24357"/>
                </a:cubicBezTo>
                <a:lnTo>
                  <a:pt x="7984" y="24357"/>
                </a:lnTo>
                <a:lnTo>
                  <a:pt x="6823" y="24276"/>
                </a:lnTo>
                <a:cubicBezTo>
                  <a:pt x="6558" y="24276"/>
                  <a:pt x="6354" y="24093"/>
                  <a:pt x="6090" y="24072"/>
                </a:cubicBezTo>
                <a:cubicBezTo>
                  <a:pt x="5764" y="24052"/>
                  <a:pt x="5540" y="24154"/>
                  <a:pt x="5234" y="24215"/>
                </a:cubicBezTo>
                <a:cubicBezTo>
                  <a:pt x="4664" y="24317"/>
                  <a:pt x="4196" y="23848"/>
                  <a:pt x="3849" y="23441"/>
                </a:cubicBezTo>
                <a:cubicBezTo>
                  <a:pt x="3605" y="23176"/>
                  <a:pt x="3768" y="22748"/>
                  <a:pt x="3401" y="22565"/>
                </a:cubicBezTo>
                <a:cubicBezTo>
                  <a:pt x="2974" y="22362"/>
                  <a:pt x="2302" y="22565"/>
                  <a:pt x="2098" y="22973"/>
                </a:cubicBezTo>
                <a:cubicBezTo>
                  <a:pt x="1793" y="23583"/>
                  <a:pt x="1059" y="22667"/>
                  <a:pt x="428" y="22830"/>
                </a:cubicBezTo>
                <a:lnTo>
                  <a:pt x="428" y="22830"/>
                </a:lnTo>
                <a:close/>
              </a:path>
            </a:pathLst>
          </a:custGeom>
          <a:solidFill>
            <a:srgbClr val="54BD66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38"/>
          <p:cNvSpPr/>
          <p:nvPr/>
        </p:nvSpPr>
        <p:spPr>
          <a:xfrm>
            <a:off x="5134257" y="1670721"/>
            <a:ext cx="933383" cy="1196957"/>
          </a:xfrm>
          <a:custGeom>
            <a:rect b="b" l="l" r="r" t="t"/>
            <a:pathLst>
              <a:path extrusionOk="0" h="52992" w="41323">
                <a:moveTo>
                  <a:pt x="1222" y="3340"/>
                </a:moveTo>
                <a:cubicBezTo>
                  <a:pt x="1344" y="3177"/>
                  <a:pt x="1894" y="2872"/>
                  <a:pt x="2118" y="2872"/>
                </a:cubicBezTo>
                <a:cubicBezTo>
                  <a:pt x="2505" y="2872"/>
                  <a:pt x="3361" y="3381"/>
                  <a:pt x="3524" y="2872"/>
                </a:cubicBezTo>
                <a:cubicBezTo>
                  <a:pt x="3605" y="2607"/>
                  <a:pt x="3483" y="2383"/>
                  <a:pt x="3625" y="2098"/>
                </a:cubicBezTo>
                <a:cubicBezTo>
                  <a:pt x="3707" y="1874"/>
                  <a:pt x="3707" y="1548"/>
                  <a:pt x="3788" y="1304"/>
                </a:cubicBezTo>
                <a:cubicBezTo>
                  <a:pt x="4114" y="1304"/>
                  <a:pt x="4562" y="2139"/>
                  <a:pt x="4746" y="1283"/>
                </a:cubicBezTo>
                <a:cubicBezTo>
                  <a:pt x="4949" y="571"/>
                  <a:pt x="5560" y="1080"/>
                  <a:pt x="5886" y="530"/>
                </a:cubicBezTo>
                <a:cubicBezTo>
                  <a:pt x="6008" y="306"/>
                  <a:pt x="6619" y="0"/>
                  <a:pt x="6762" y="306"/>
                </a:cubicBezTo>
                <a:cubicBezTo>
                  <a:pt x="7047" y="876"/>
                  <a:pt x="6090" y="1487"/>
                  <a:pt x="7230" y="2139"/>
                </a:cubicBezTo>
                <a:cubicBezTo>
                  <a:pt x="7475" y="2261"/>
                  <a:pt x="7556" y="1874"/>
                  <a:pt x="7800" y="1874"/>
                </a:cubicBezTo>
                <a:cubicBezTo>
                  <a:pt x="8330" y="1874"/>
                  <a:pt x="8635" y="2240"/>
                  <a:pt x="8839" y="1487"/>
                </a:cubicBezTo>
                <a:cubicBezTo>
                  <a:pt x="9043" y="713"/>
                  <a:pt x="9939" y="1568"/>
                  <a:pt x="10407" y="795"/>
                </a:cubicBezTo>
                <a:cubicBezTo>
                  <a:pt x="10672" y="346"/>
                  <a:pt x="11935" y="1528"/>
                  <a:pt x="12179" y="815"/>
                </a:cubicBezTo>
                <a:lnTo>
                  <a:pt x="12199" y="815"/>
                </a:lnTo>
                <a:cubicBezTo>
                  <a:pt x="12220" y="733"/>
                  <a:pt x="12383" y="896"/>
                  <a:pt x="12383" y="917"/>
                </a:cubicBezTo>
                <a:cubicBezTo>
                  <a:pt x="12688" y="1263"/>
                  <a:pt x="12708" y="530"/>
                  <a:pt x="13116" y="733"/>
                </a:cubicBezTo>
                <a:cubicBezTo>
                  <a:pt x="13319" y="835"/>
                  <a:pt x="14032" y="1385"/>
                  <a:pt x="14216" y="1385"/>
                </a:cubicBezTo>
                <a:cubicBezTo>
                  <a:pt x="14684" y="1711"/>
                  <a:pt x="14888" y="2383"/>
                  <a:pt x="15458" y="2526"/>
                </a:cubicBezTo>
                <a:cubicBezTo>
                  <a:pt x="15458" y="2546"/>
                  <a:pt x="15478" y="2566"/>
                  <a:pt x="15499" y="2587"/>
                </a:cubicBezTo>
                <a:cubicBezTo>
                  <a:pt x="15621" y="3055"/>
                  <a:pt x="15845" y="3422"/>
                  <a:pt x="15356" y="3768"/>
                </a:cubicBezTo>
                <a:cubicBezTo>
                  <a:pt x="15010" y="4012"/>
                  <a:pt x="15743" y="4542"/>
                  <a:pt x="15906" y="4745"/>
                </a:cubicBezTo>
                <a:cubicBezTo>
                  <a:pt x="16069" y="4969"/>
                  <a:pt x="16334" y="5234"/>
                  <a:pt x="16639" y="5234"/>
                </a:cubicBezTo>
                <a:cubicBezTo>
                  <a:pt x="16761" y="5234"/>
                  <a:pt x="17250" y="5173"/>
                  <a:pt x="17291" y="5336"/>
                </a:cubicBezTo>
                <a:cubicBezTo>
                  <a:pt x="17331" y="5499"/>
                  <a:pt x="16883" y="6110"/>
                  <a:pt x="17393" y="5988"/>
                </a:cubicBezTo>
                <a:cubicBezTo>
                  <a:pt x="17841" y="5866"/>
                  <a:pt x="17983" y="6252"/>
                  <a:pt x="18309" y="6252"/>
                </a:cubicBezTo>
                <a:lnTo>
                  <a:pt x="18309" y="6252"/>
                </a:lnTo>
                <a:lnTo>
                  <a:pt x="18350" y="7149"/>
                </a:lnTo>
                <a:cubicBezTo>
                  <a:pt x="18228" y="7474"/>
                  <a:pt x="17963" y="7617"/>
                  <a:pt x="17963" y="8004"/>
                </a:cubicBezTo>
                <a:cubicBezTo>
                  <a:pt x="17963" y="8554"/>
                  <a:pt x="17942" y="8533"/>
                  <a:pt x="17657" y="8961"/>
                </a:cubicBezTo>
                <a:cubicBezTo>
                  <a:pt x="17494" y="9246"/>
                  <a:pt x="17800" y="9470"/>
                  <a:pt x="17739" y="9735"/>
                </a:cubicBezTo>
                <a:cubicBezTo>
                  <a:pt x="17596" y="10285"/>
                  <a:pt x="17474" y="10448"/>
                  <a:pt x="17718" y="11059"/>
                </a:cubicBezTo>
                <a:cubicBezTo>
                  <a:pt x="18085" y="11955"/>
                  <a:pt x="19592" y="11018"/>
                  <a:pt x="19592" y="12301"/>
                </a:cubicBezTo>
                <a:cubicBezTo>
                  <a:pt x="19592" y="12627"/>
                  <a:pt x="20122" y="14236"/>
                  <a:pt x="20346" y="14358"/>
                </a:cubicBezTo>
                <a:cubicBezTo>
                  <a:pt x="20610" y="14439"/>
                  <a:pt x="21384" y="14928"/>
                  <a:pt x="21568" y="15132"/>
                </a:cubicBezTo>
                <a:cubicBezTo>
                  <a:pt x="21812" y="15417"/>
                  <a:pt x="21262" y="16598"/>
                  <a:pt x="21140" y="16944"/>
                </a:cubicBezTo>
                <a:cubicBezTo>
                  <a:pt x="21058" y="17168"/>
                  <a:pt x="22382" y="18024"/>
                  <a:pt x="22565" y="17963"/>
                </a:cubicBezTo>
                <a:cubicBezTo>
                  <a:pt x="22830" y="17902"/>
                  <a:pt x="22993" y="17616"/>
                  <a:pt x="23319" y="17616"/>
                </a:cubicBezTo>
                <a:lnTo>
                  <a:pt x="25009" y="17637"/>
                </a:lnTo>
                <a:cubicBezTo>
                  <a:pt x="25518" y="17637"/>
                  <a:pt x="25742" y="17576"/>
                  <a:pt x="26252" y="17454"/>
                </a:cubicBezTo>
                <a:cubicBezTo>
                  <a:pt x="26618" y="17352"/>
                  <a:pt x="27107" y="18166"/>
                  <a:pt x="27351" y="18492"/>
                </a:cubicBezTo>
                <a:cubicBezTo>
                  <a:pt x="27820" y="19124"/>
                  <a:pt x="27799" y="19144"/>
                  <a:pt x="27799" y="19877"/>
                </a:cubicBezTo>
                <a:cubicBezTo>
                  <a:pt x="27840" y="20020"/>
                  <a:pt x="27860" y="20081"/>
                  <a:pt x="27901" y="20183"/>
                </a:cubicBezTo>
                <a:cubicBezTo>
                  <a:pt x="28003" y="20427"/>
                  <a:pt x="28166" y="20855"/>
                  <a:pt x="27901" y="21017"/>
                </a:cubicBezTo>
                <a:cubicBezTo>
                  <a:pt x="26516" y="21282"/>
                  <a:pt x="28125" y="21812"/>
                  <a:pt x="28349" y="22321"/>
                </a:cubicBezTo>
                <a:cubicBezTo>
                  <a:pt x="28614" y="22973"/>
                  <a:pt x="29245" y="23360"/>
                  <a:pt x="29979" y="23136"/>
                </a:cubicBezTo>
                <a:cubicBezTo>
                  <a:pt x="30549" y="22952"/>
                  <a:pt x="30793" y="23604"/>
                  <a:pt x="31221" y="23522"/>
                </a:cubicBezTo>
                <a:cubicBezTo>
                  <a:pt x="32015" y="23360"/>
                  <a:pt x="32443" y="23176"/>
                  <a:pt x="33298" y="23176"/>
                </a:cubicBezTo>
                <a:cubicBezTo>
                  <a:pt x="34174" y="23176"/>
                  <a:pt x="34235" y="22199"/>
                  <a:pt x="35253" y="22199"/>
                </a:cubicBezTo>
                <a:cubicBezTo>
                  <a:pt x="35722" y="21852"/>
                  <a:pt x="36149" y="22586"/>
                  <a:pt x="36149" y="21404"/>
                </a:cubicBezTo>
                <a:cubicBezTo>
                  <a:pt x="36149" y="20977"/>
                  <a:pt x="36496" y="20793"/>
                  <a:pt x="36862" y="20671"/>
                </a:cubicBezTo>
                <a:cubicBezTo>
                  <a:pt x="37351" y="20529"/>
                  <a:pt x="38064" y="21730"/>
                  <a:pt x="38186" y="22138"/>
                </a:cubicBezTo>
                <a:cubicBezTo>
                  <a:pt x="38410" y="22952"/>
                  <a:pt x="39489" y="22097"/>
                  <a:pt x="39856" y="22871"/>
                </a:cubicBezTo>
                <a:cubicBezTo>
                  <a:pt x="40243" y="23624"/>
                  <a:pt x="39489" y="23522"/>
                  <a:pt x="39123" y="23787"/>
                </a:cubicBezTo>
                <a:cubicBezTo>
                  <a:pt x="38675" y="24133"/>
                  <a:pt x="39225" y="24357"/>
                  <a:pt x="39449" y="24561"/>
                </a:cubicBezTo>
                <a:cubicBezTo>
                  <a:pt x="39795" y="24887"/>
                  <a:pt x="39489" y="25763"/>
                  <a:pt x="39917" y="25763"/>
                </a:cubicBezTo>
                <a:cubicBezTo>
                  <a:pt x="40670" y="25763"/>
                  <a:pt x="40141" y="26618"/>
                  <a:pt x="41119" y="26353"/>
                </a:cubicBezTo>
                <a:lnTo>
                  <a:pt x="41322" y="26944"/>
                </a:lnTo>
                <a:lnTo>
                  <a:pt x="41322" y="26944"/>
                </a:lnTo>
                <a:lnTo>
                  <a:pt x="41159" y="27473"/>
                </a:lnTo>
                <a:cubicBezTo>
                  <a:pt x="41159" y="27677"/>
                  <a:pt x="41241" y="28003"/>
                  <a:pt x="41057" y="28145"/>
                </a:cubicBezTo>
                <a:cubicBezTo>
                  <a:pt x="40894" y="28268"/>
                  <a:pt x="40752" y="28308"/>
                  <a:pt x="40609" y="28492"/>
                </a:cubicBezTo>
                <a:cubicBezTo>
                  <a:pt x="40222" y="28919"/>
                  <a:pt x="40732" y="29388"/>
                  <a:pt x="40813" y="29795"/>
                </a:cubicBezTo>
                <a:lnTo>
                  <a:pt x="40813" y="29795"/>
                </a:lnTo>
                <a:cubicBezTo>
                  <a:pt x="40467" y="29917"/>
                  <a:pt x="40385" y="30508"/>
                  <a:pt x="39937" y="30508"/>
                </a:cubicBezTo>
                <a:cubicBezTo>
                  <a:pt x="39367" y="30508"/>
                  <a:pt x="39265" y="29978"/>
                  <a:pt x="39082" y="30997"/>
                </a:cubicBezTo>
                <a:cubicBezTo>
                  <a:pt x="39000" y="31424"/>
                  <a:pt x="38736" y="31384"/>
                  <a:pt x="38552" y="31648"/>
                </a:cubicBezTo>
                <a:cubicBezTo>
                  <a:pt x="38328" y="31954"/>
                  <a:pt x="38634" y="32137"/>
                  <a:pt x="38247" y="32463"/>
                </a:cubicBezTo>
                <a:cubicBezTo>
                  <a:pt x="37412" y="33176"/>
                  <a:pt x="38614" y="33400"/>
                  <a:pt x="38736" y="33787"/>
                </a:cubicBezTo>
                <a:cubicBezTo>
                  <a:pt x="38797" y="34031"/>
                  <a:pt x="38247" y="34316"/>
                  <a:pt x="38084" y="34418"/>
                </a:cubicBezTo>
                <a:cubicBezTo>
                  <a:pt x="37779" y="34601"/>
                  <a:pt x="38064" y="35151"/>
                  <a:pt x="38023" y="35477"/>
                </a:cubicBezTo>
                <a:cubicBezTo>
                  <a:pt x="37941" y="35925"/>
                  <a:pt x="37738" y="36047"/>
                  <a:pt x="37473" y="35681"/>
                </a:cubicBezTo>
                <a:cubicBezTo>
                  <a:pt x="37310" y="35457"/>
                  <a:pt x="36516" y="35497"/>
                  <a:pt x="36475" y="35721"/>
                </a:cubicBezTo>
                <a:lnTo>
                  <a:pt x="36333" y="35783"/>
                </a:lnTo>
                <a:cubicBezTo>
                  <a:pt x="35803" y="36292"/>
                  <a:pt x="35783" y="37636"/>
                  <a:pt x="35253" y="37982"/>
                </a:cubicBezTo>
                <a:cubicBezTo>
                  <a:pt x="34724" y="38349"/>
                  <a:pt x="33665" y="38063"/>
                  <a:pt x="33563" y="37391"/>
                </a:cubicBezTo>
                <a:cubicBezTo>
                  <a:pt x="33441" y="36455"/>
                  <a:pt x="33094" y="37228"/>
                  <a:pt x="32708" y="37473"/>
                </a:cubicBezTo>
                <a:cubicBezTo>
                  <a:pt x="32158" y="37799"/>
                  <a:pt x="32097" y="37901"/>
                  <a:pt x="31486" y="37758"/>
                </a:cubicBezTo>
                <a:cubicBezTo>
                  <a:pt x="31241" y="36801"/>
                  <a:pt x="30712" y="36964"/>
                  <a:pt x="30936" y="35660"/>
                </a:cubicBezTo>
                <a:cubicBezTo>
                  <a:pt x="31078" y="34886"/>
                  <a:pt x="29062" y="34561"/>
                  <a:pt x="29490" y="35599"/>
                </a:cubicBezTo>
                <a:cubicBezTo>
                  <a:pt x="29592" y="35905"/>
                  <a:pt x="30264" y="36495"/>
                  <a:pt x="30203" y="36821"/>
                </a:cubicBezTo>
                <a:cubicBezTo>
                  <a:pt x="30182" y="36964"/>
                  <a:pt x="28594" y="37778"/>
                  <a:pt x="28512" y="37778"/>
                </a:cubicBezTo>
                <a:cubicBezTo>
                  <a:pt x="28064" y="37676"/>
                  <a:pt x="27901" y="38002"/>
                  <a:pt x="27860" y="38430"/>
                </a:cubicBezTo>
                <a:cubicBezTo>
                  <a:pt x="27657" y="39000"/>
                  <a:pt x="27657" y="39469"/>
                  <a:pt x="27840" y="40039"/>
                </a:cubicBezTo>
                <a:cubicBezTo>
                  <a:pt x="27983" y="40507"/>
                  <a:pt x="27616" y="40915"/>
                  <a:pt x="27820" y="41424"/>
                </a:cubicBezTo>
                <a:cubicBezTo>
                  <a:pt x="27942" y="41709"/>
                  <a:pt x="27901" y="41872"/>
                  <a:pt x="27698" y="42157"/>
                </a:cubicBezTo>
                <a:cubicBezTo>
                  <a:pt x="27351" y="42625"/>
                  <a:pt x="27087" y="43053"/>
                  <a:pt x="26822" y="43582"/>
                </a:cubicBezTo>
                <a:cubicBezTo>
                  <a:pt x="26537" y="44173"/>
                  <a:pt x="26394" y="44743"/>
                  <a:pt x="26211" y="45375"/>
                </a:cubicBezTo>
                <a:cubicBezTo>
                  <a:pt x="26211" y="46474"/>
                  <a:pt x="26007" y="45965"/>
                  <a:pt x="25356" y="46474"/>
                </a:cubicBezTo>
                <a:cubicBezTo>
                  <a:pt x="24785" y="46922"/>
                  <a:pt x="25233" y="47228"/>
                  <a:pt x="24419" y="47554"/>
                </a:cubicBezTo>
                <a:cubicBezTo>
                  <a:pt x="23808" y="47819"/>
                  <a:pt x="23971" y="47737"/>
                  <a:pt x="23869" y="48348"/>
                </a:cubicBezTo>
                <a:cubicBezTo>
                  <a:pt x="23747" y="48939"/>
                  <a:pt x="23176" y="49122"/>
                  <a:pt x="22647" y="49122"/>
                </a:cubicBezTo>
                <a:cubicBezTo>
                  <a:pt x="21853" y="49122"/>
                  <a:pt x="20957" y="49590"/>
                  <a:pt x="20284" y="49244"/>
                </a:cubicBezTo>
                <a:cubicBezTo>
                  <a:pt x="19898" y="49061"/>
                  <a:pt x="19551" y="48939"/>
                  <a:pt x="19124" y="49040"/>
                </a:cubicBezTo>
                <a:cubicBezTo>
                  <a:pt x="19022" y="49081"/>
                  <a:pt x="18411" y="49285"/>
                  <a:pt x="18431" y="49427"/>
                </a:cubicBezTo>
                <a:cubicBezTo>
                  <a:pt x="17678" y="49896"/>
                  <a:pt x="17311" y="48348"/>
                  <a:pt x="16782" y="49509"/>
                </a:cubicBezTo>
                <a:cubicBezTo>
                  <a:pt x="16619" y="49835"/>
                  <a:pt x="15845" y="51260"/>
                  <a:pt x="15478" y="51199"/>
                </a:cubicBezTo>
                <a:lnTo>
                  <a:pt x="13788" y="50853"/>
                </a:lnTo>
                <a:cubicBezTo>
                  <a:pt x="12994" y="50690"/>
                  <a:pt x="11629" y="50853"/>
                  <a:pt x="10916" y="50568"/>
                </a:cubicBezTo>
                <a:cubicBezTo>
                  <a:pt x="10550" y="50405"/>
                  <a:pt x="10204" y="49998"/>
                  <a:pt x="9979" y="50507"/>
                </a:cubicBezTo>
                <a:lnTo>
                  <a:pt x="9409" y="51892"/>
                </a:lnTo>
                <a:cubicBezTo>
                  <a:pt x="9144" y="52156"/>
                  <a:pt x="9022" y="52604"/>
                  <a:pt x="8696" y="52767"/>
                </a:cubicBezTo>
                <a:cubicBezTo>
                  <a:pt x="8391" y="52930"/>
                  <a:pt x="8004" y="52747"/>
                  <a:pt x="7678" y="52849"/>
                </a:cubicBezTo>
                <a:cubicBezTo>
                  <a:pt x="7475" y="52910"/>
                  <a:pt x="7352" y="52991"/>
                  <a:pt x="7149" y="52890"/>
                </a:cubicBezTo>
                <a:cubicBezTo>
                  <a:pt x="6925" y="52747"/>
                  <a:pt x="6843" y="52523"/>
                  <a:pt x="6538" y="52442"/>
                </a:cubicBezTo>
                <a:lnTo>
                  <a:pt x="6538" y="52442"/>
                </a:lnTo>
                <a:cubicBezTo>
                  <a:pt x="6599" y="52197"/>
                  <a:pt x="6802" y="52014"/>
                  <a:pt x="6721" y="51769"/>
                </a:cubicBezTo>
                <a:cubicBezTo>
                  <a:pt x="6640" y="51566"/>
                  <a:pt x="6191" y="51382"/>
                  <a:pt x="5988" y="51444"/>
                </a:cubicBezTo>
                <a:cubicBezTo>
                  <a:pt x="5764" y="51525"/>
                  <a:pt x="5662" y="51647"/>
                  <a:pt x="5519" y="51342"/>
                </a:cubicBezTo>
                <a:cubicBezTo>
                  <a:pt x="5397" y="51118"/>
                  <a:pt x="5173" y="50975"/>
                  <a:pt x="5092" y="50792"/>
                </a:cubicBezTo>
                <a:cubicBezTo>
                  <a:pt x="5031" y="50670"/>
                  <a:pt x="5051" y="50486"/>
                  <a:pt x="4990" y="50344"/>
                </a:cubicBezTo>
                <a:cubicBezTo>
                  <a:pt x="4705" y="49753"/>
                  <a:pt x="4501" y="49977"/>
                  <a:pt x="3972" y="49692"/>
                </a:cubicBezTo>
                <a:cubicBezTo>
                  <a:pt x="3727" y="49448"/>
                  <a:pt x="3462" y="48898"/>
                  <a:pt x="3462" y="48552"/>
                </a:cubicBezTo>
                <a:cubicBezTo>
                  <a:pt x="3462" y="47981"/>
                  <a:pt x="3829" y="48022"/>
                  <a:pt x="4155" y="47737"/>
                </a:cubicBezTo>
                <a:cubicBezTo>
                  <a:pt x="5010" y="47024"/>
                  <a:pt x="3748" y="46454"/>
                  <a:pt x="4236" y="45802"/>
                </a:cubicBezTo>
                <a:cubicBezTo>
                  <a:pt x="4012" y="45293"/>
                  <a:pt x="3646" y="44499"/>
                  <a:pt x="3585" y="43969"/>
                </a:cubicBezTo>
                <a:cubicBezTo>
                  <a:pt x="3524" y="43399"/>
                  <a:pt x="3911" y="42462"/>
                  <a:pt x="3116" y="42401"/>
                </a:cubicBezTo>
                <a:lnTo>
                  <a:pt x="3116" y="42401"/>
                </a:lnTo>
                <a:lnTo>
                  <a:pt x="3055" y="41933"/>
                </a:lnTo>
                <a:cubicBezTo>
                  <a:pt x="3096" y="41526"/>
                  <a:pt x="3055" y="41302"/>
                  <a:pt x="2729" y="41078"/>
                </a:cubicBezTo>
                <a:cubicBezTo>
                  <a:pt x="2363" y="40813"/>
                  <a:pt x="2465" y="40568"/>
                  <a:pt x="2587" y="40181"/>
                </a:cubicBezTo>
                <a:cubicBezTo>
                  <a:pt x="2668" y="39917"/>
                  <a:pt x="2607" y="39693"/>
                  <a:pt x="2566" y="39448"/>
                </a:cubicBezTo>
                <a:cubicBezTo>
                  <a:pt x="2566" y="38736"/>
                  <a:pt x="3361" y="38593"/>
                  <a:pt x="3911" y="38613"/>
                </a:cubicBezTo>
                <a:cubicBezTo>
                  <a:pt x="4542" y="38634"/>
                  <a:pt x="5621" y="37880"/>
                  <a:pt x="5458" y="37167"/>
                </a:cubicBezTo>
                <a:cubicBezTo>
                  <a:pt x="5336" y="36658"/>
                  <a:pt x="6212" y="36617"/>
                  <a:pt x="6395" y="36271"/>
                </a:cubicBezTo>
                <a:cubicBezTo>
                  <a:pt x="6762" y="35620"/>
                  <a:pt x="6151" y="34764"/>
                  <a:pt x="5967" y="34133"/>
                </a:cubicBezTo>
                <a:cubicBezTo>
                  <a:pt x="5845" y="33766"/>
                  <a:pt x="6110" y="33481"/>
                  <a:pt x="6029" y="33176"/>
                </a:cubicBezTo>
                <a:cubicBezTo>
                  <a:pt x="5906" y="32748"/>
                  <a:pt x="5621" y="32687"/>
                  <a:pt x="5581" y="32157"/>
                </a:cubicBezTo>
                <a:cubicBezTo>
                  <a:pt x="5601" y="31832"/>
                  <a:pt x="6110" y="31384"/>
                  <a:pt x="5927" y="31119"/>
                </a:cubicBezTo>
                <a:cubicBezTo>
                  <a:pt x="5662" y="30732"/>
                  <a:pt x="5377" y="30732"/>
                  <a:pt x="5743" y="30223"/>
                </a:cubicBezTo>
                <a:cubicBezTo>
                  <a:pt x="6191" y="29551"/>
                  <a:pt x="5947" y="28777"/>
                  <a:pt x="5886" y="28023"/>
                </a:cubicBezTo>
                <a:cubicBezTo>
                  <a:pt x="5845" y="27514"/>
                  <a:pt x="5173" y="27494"/>
                  <a:pt x="5173" y="26964"/>
                </a:cubicBezTo>
                <a:cubicBezTo>
                  <a:pt x="5173" y="26618"/>
                  <a:pt x="5071" y="26537"/>
                  <a:pt x="4786" y="26333"/>
                </a:cubicBezTo>
                <a:cubicBezTo>
                  <a:pt x="4501" y="26150"/>
                  <a:pt x="4603" y="25681"/>
                  <a:pt x="4318" y="25416"/>
                </a:cubicBezTo>
                <a:cubicBezTo>
                  <a:pt x="3890" y="25009"/>
                  <a:pt x="3503" y="25559"/>
                  <a:pt x="3116" y="25579"/>
                </a:cubicBezTo>
                <a:cubicBezTo>
                  <a:pt x="2648" y="25620"/>
                  <a:pt x="3279" y="24846"/>
                  <a:pt x="3279" y="24724"/>
                </a:cubicBezTo>
                <a:cubicBezTo>
                  <a:pt x="3279" y="24337"/>
                  <a:pt x="3381" y="23909"/>
                  <a:pt x="3218" y="23563"/>
                </a:cubicBezTo>
                <a:cubicBezTo>
                  <a:pt x="3137" y="23380"/>
                  <a:pt x="2302" y="22850"/>
                  <a:pt x="2872" y="22647"/>
                </a:cubicBezTo>
                <a:cubicBezTo>
                  <a:pt x="3951" y="22219"/>
                  <a:pt x="2709" y="21119"/>
                  <a:pt x="2892" y="20468"/>
                </a:cubicBezTo>
                <a:cubicBezTo>
                  <a:pt x="3096" y="19612"/>
                  <a:pt x="3666" y="20244"/>
                  <a:pt x="3870" y="19694"/>
                </a:cubicBezTo>
                <a:cubicBezTo>
                  <a:pt x="3992" y="19368"/>
                  <a:pt x="3890" y="19144"/>
                  <a:pt x="4318" y="19022"/>
                </a:cubicBezTo>
                <a:cubicBezTo>
                  <a:pt x="4725" y="18899"/>
                  <a:pt x="4623" y="18472"/>
                  <a:pt x="4542" y="18146"/>
                </a:cubicBezTo>
                <a:cubicBezTo>
                  <a:pt x="4379" y="17331"/>
                  <a:pt x="4481" y="17515"/>
                  <a:pt x="3748" y="17433"/>
                </a:cubicBezTo>
                <a:cubicBezTo>
                  <a:pt x="3524" y="17067"/>
                  <a:pt x="2953" y="16863"/>
                  <a:pt x="3666" y="16578"/>
                </a:cubicBezTo>
                <a:cubicBezTo>
                  <a:pt x="3890" y="16476"/>
                  <a:pt x="3279" y="15967"/>
                  <a:pt x="3401" y="15641"/>
                </a:cubicBezTo>
                <a:cubicBezTo>
                  <a:pt x="3524" y="15295"/>
                  <a:pt x="3259" y="15152"/>
                  <a:pt x="3157" y="14847"/>
                </a:cubicBezTo>
                <a:cubicBezTo>
                  <a:pt x="3035" y="14399"/>
                  <a:pt x="2953" y="14114"/>
                  <a:pt x="2607" y="13788"/>
                </a:cubicBezTo>
                <a:cubicBezTo>
                  <a:pt x="2383" y="13564"/>
                  <a:pt x="1731" y="12444"/>
                  <a:pt x="2383" y="12505"/>
                </a:cubicBezTo>
                <a:cubicBezTo>
                  <a:pt x="3279" y="12566"/>
                  <a:pt x="2750" y="11853"/>
                  <a:pt x="3116" y="11262"/>
                </a:cubicBezTo>
                <a:cubicBezTo>
                  <a:pt x="3218" y="11099"/>
                  <a:pt x="3381" y="10529"/>
                  <a:pt x="3055" y="10448"/>
                </a:cubicBezTo>
                <a:cubicBezTo>
                  <a:pt x="3055" y="10448"/>
                  <a:pt x="3014" y="10387"/>
                  <a:pt x="3055" y="10448"/>
                </a:cubicBezTo>
                <a:cubicBezTo>
                  <a:pt x="2648" y="10122"/>
                  <a:pt x="1182" y="7678"/>
                  <a:pt x="876" y="9226"/>
                </a:cubicBezTo>
                <a:cubicBezTo>
                  <a:pt x="347" y="9348"/>
                  <a:pt x="143" y="6904"/>
                  <a:pt x="61" y="6517"/>
                </a:cubicBezTo>
                <a:cubicBezTo>
                  <a:pt x="0" y="6028"/>
                  <a:pt x="1426" y="5988"/>
                  <a:pt x="1731" y="5479"/>
                </a:cubicBezTo>
                <a:cubicBezTo>
                  <a:pt x="1935" y="5092"/>
                  <a:pt x="1772" y="4236"/>
                  <a:pt x="1752" y="3809"/>
                </a:cubicBezTo>
                <a:lnTo>
                  <a:pt x="1222" y="3279"/>
                </a:lnTo>
                <a:lnTo>
                  <a:pt x="1222" y="3279"/>
                </a:lnTo>
                <a:close/>
                <a:moveTo>
                  <a:pt x="21201" y="23706"/>
                </a:moveTo>
                <a:cubicBezTo>
                  <a:pt x="21201" y="24704"/>
                  <a:pt x="21303" y="24500"/>
                  <a:pt x="21853" y="25192"/>
                </a:cubicBezTo>
                <a:cubicBezTo>
                  <a:pt x="22178" y="25600"/>
                  <a:pt x="21893" y="26394"/>
                  <a:pt x="21323" y="26414"/>
                </a:cubicBezTo>
                <a:cubicBezTo>
                  <a:pt x="20692" y="26455"/>
                  <a:pt x="20936" y="26720"/>
                  <a:pt x="20590" y="26862"/>
                </a:cubicBezTo>
                <a:cubicBezTo>
                  <a:pt x="20244" y="27005"/>
                  <a:pt x="19572" y="26455"/>
                  <a:pt x="19694" y="27351"/>
                </a:cubicBezTo>
                <a:cubicBezTo>
                  <a:pt x="19816" y="28247"/>
                  <a:pt x="19409" y="28349"/>
                  <a:pt x="18696" y="27840"/>
                </a:cubicBezTo>
                <a:cubicBezTo>
                  <a:pt x="18105" y="27412"/>
                  <a:pt x="17454" y="27514"/>
                  <a:pt x="17169" y="26740"/>
                </a:cubicBezTo>
                <a:cubicBezTo>
                  <a:pt x="17006" y="26292"/>
                  <a:pt x="16313" y="26272"/>
                  <a:pt x="16171" y="25926"/>
                </a:cubicBezTo>
                <a:cubicBezTo>
                  <a:pt x="15947" y="25457"/>
                  <a:pt x="15275" y="25030"/>
                  <a:pt x="15193" y="24663"/>
                </a:cubicBezTo>
                <a:cubicBezTo>
                  <a:pt x="15254" y="24480"/>
                  <a:pt x="15356" y="23726"/>
                  <a:pt x="15234" y="23624"/>
                </a:cubicBezTo>
                <a:cubicBezTo>
                  <a:pt x="15010" y="23421"/>
                  <a:pt x="14317" y="23502"/>
                  <a:pt x="14460" y="23156"/>
                </a:cubicBezTo>
                <a:cubicBezTo>
                  <a:pt x="14501" y="23034"/>
                  <a:pt x="14969" y="22402"/>
                  <a:pt x="15030" y="22402"/>
                </a:cubicBezTo>
                <a:cubicBezTo>
                  <a:pt x="15030" y="21812"/>
                  <a:pt x="16048" y="22199"/>
                  <a:pt x="16415" y="21934"/>
                </a:cubicBezTo>
                <a:cubicBezTo>
                  <a:pt x="17107" y="21486"/>
                  <a:pt x="17474" y="22545"/>
                  <a:pt x="17881" y="22728"/>
                </a:cubicBezTo>
                <a:cubicBezTo>
                  <a:pt x="18126" y="22789"/>
                  <a:pt x="18329" y="23115"/>
                  <a:pt x="18574" y="22810"/>
                </a:cubicBezTo>
                <a:cubicBezTo>
                  <a:pt x="19063" y="22239"/>
                  <a:pt x="19511" y="22565"/>
                  <a:pt x="20183" y="22321"/>
                </a:cubicBezTo>
                <a:cubicBezTo>
                  <a:pt x="20590" y="22178"/>
                  <a:pt x="20773" y="21588"/>
                  <a:pt x="21119" y="21506"/>
                </a:cubicBezTo>
                <a:cubicBezTo>
                  <a:pt x="21608" y="21384"/>
                  <a:pt x="22464" y="22138"/>
                  <a:pt x="22240" y="22687"/>
                </a:cubicBezTo>
                <a:cubicBezTo>
                  <a:pt x="22036" y="23136"/>
                  <a:pt x="21160" y="23156"/>
                  <a:pt x="21160" y="23502"/>
                </a:cubicBezTo>
                <a:lnTo>
                  <a:pt x="21201" y="23726"/>
                </a:lnTo>
                <a:close/>
              </a:path>
            </a:pathLst>
          </a:custGeom>
          <a:solidFill>
            <a:srgbClr val="54BD66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38"/>
          <p:cNvSpPr/>
          <p:nvPr/>
        </p:nvSpPr>
        <p:spPr>
          <a:xfrm>
            <a:off x="5457664" y="2153763"/>
            <a:ext cx="184020" cy="157345"/>
          </a:xfrm>
          <a:custGeom>
            <a:rect b="b" l="l" r="r" t="t"/>
            <a:pathLst>
              <a:path extrusionOk="0" h="6966" w="8147">
                <a:moveTo>
                  <a:pt x="6884" y="2322"/>
                </a:moveTo>
                <a:cubicBezTo>
                  <a:pt x="6884" y="3320"/>
                  <a:pt x="6986" y="3116"/>
                  <a:pt x="7536" y="3808"/>
                </a:cubicBezTo>
                <a:cubicBezTo>
                  <a:pt x="7861" y="4216"/>
                  <a:pt x="7576" y="5010"/>
                  <a:pt x="7006" y="5030"/>
                </a:cubicBezTo>
                <a:cubicBezTo>
                  <a:pt x="6375" y="5071"/>
                  <a:pt x="6619" y="5336"/>
                  <a:pt x="6273" y="5478"/>
                </a:cubicBezTo>
                <a:cubicBezTo>
                  <a:pt x="5927" y="5621"/>
                  <a:pt x="5255" y="5071"/>
                  <a:pt x="5377" y="5967"/>
                </a:cubicBezTo>
                <a:cubicBezTo>
                  <a:pt x="5499" y="6863"/>
                  <a:pt x="5092" y="6965"/>
                  <a:pt x="4379" y="6456"/>
                </a:cubicBezTo>
                <a:cubicBezTo>
                  <a:pt x="3788" y="6028"/>
                  <a:pt x="3137" y="6130"/>
                  <a:pt x="2852" y="5356"/>
                </a:cubicBezTo>
                <a:cubicBezTo>
                  <a:pt x="2689" y="4908"/>
                  <a:pt x="1996" y="4888"/>
                  <a:pt x="1854" y="4542"/>
                </a:cubicBezTo>
                <a:cubicBezTo>
                  <a:pt x="1630" y="4073"/>
                  <a:pt x="958" y="3646"/>
                  <a:pt x="876" y="3279"/>
                </a:cubicBezTo>
                <a:cubicBezTo>
                  <a:pt x="937" y="3096"/>
                  <a:pt x="1039" y="2342"/>
                  <a:pt x="917" y="2240"/>
                </a:cubicBezTo>
                <a:cubicBezTo>
                  <a:pt x="693" y="2037"/>
                  <a:pt x="0" y="2118"/>
                  <a:pt x="143" y="1772"/>
                </a:cubicBezTo>
                <a:cubicBezTo>
                  <a:pt x="184" y="1650"/>
                  <a:pt x="652" y="1018"/>
                  <a:pt x="713" y="1018"/>
                </a:cubicBezTo>
                <a:cubicBezTo>
                  <a:pt x="713" y="428"/>
                  <a:pt x="1731" y="815"/>
                  <a:pt x="2098" y="550"/>
                </a:cubicBezTo>
                <a:cubicBezTo>
                  <a:pt x="2790" y="102"/>
                  <a:pt x="3157" y="1161"/>
                  <a:pt x="3564" y="1344"/>
                </a:cubicBezTo>
                <a:cubicBezTo>
                  <a:pt x="3809" y="1405"/>
                  <a:pt x="4012" y="1731"/>
                  <a:pt x="4257" y="1426"/>
                </a:cubicBezTo>
                <a:cubicBezTo>
                  <a:pt x="4746" y="855"/>
                  <a:pt x="5194" y="1181"/>
                  <a:pt x="5866" y="937"/>
                </a:cubicBezTo>
                <a:cubicBezTo>
                  <a:pt x="6273" y="794"/>
                  <a:pt x="6456" y="204"/>
                  <a:pt x="6802" y="122"/>
                </a:cubicBezTo>
                <a:cubicBezTo>
                  <a:pt x="7291" y="0"/>
                  <a:pt x="8147" y="754"/>
                  <a:pt x="7923" y="1303"/>
                </a:cubicBezTo>
                <a:cubicBezTo>
                  <a:pt x="7719" y="1752"/>
                  <a:pt x="6843" y="1772"/>
                  <a:pt x="6843" y="2118"/>
                </a:cubicBezTo>
                <a:lnTo>
                  <a:pt x="6884" y="2342"/>
                </a:lnTo>
                <a:close/>
              </a:path>
            </a:pathLst>
          </a:custGeom>
          <a:solidFill>
            <a:srgbClr val="54BD66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8"/>
          <p:cNvSpPr/>
          <p:nvPr/>
        </p:nvSpPr>
        <p:spPr>
          <a:xfrm>
            <a:off x="5440631" y="3332815"/>
            <a:ext cx="952718" cy="852430"/>
          </a:xfrm>
          <a:custGeom>
            <a:rect b="b" l="l" r="r" t="t"/>
            <a:pathLst>
              <a:path extrusionOk="0" h="37739" w="42179">
                <a:moveTo>
                  <a:pt x="22810" y="37107"/>
                </a:moveTo>
                <a:cubicBezTo>
                  <a:pt x="22240" y="36903"/>
                  <a:pt x="21711" y="36863"/>
                  <a:pt x="21344" y="37290"/>
                </a:cubicBezTo>
                <a:cubicBezTo>
                  <a:pt x="20896" y="37738"/>
                  <a:pt x="20814" y="37433"/>
                  <a:pt x="20428" y="37025"/>
                </a:cubicBezTo>
                <a:cubicBezTo>
                  <a:pt x="20204" y="36801"/>
                  <a:pt x="19022" y="35844"/>
                  <a:pt x="19022" y="35620"/>
                </a:cubicBezTo>
                <a:cubicBezTo>
                  <a:pt x="19287" y="35620"/>
                  <a:pt x="19430" y="35926"/>
                  <a:pt x="19755" y="35905"/>
                </a:cubicBezTo>
                <a:cubicBezTo>
                  <a:pt x="20611" y="35905"/>
                  <a:pt x="21609" y="35763"/>
                  <a:pt x="22444" y="35946"/>
                </a:cubicBezTo>
                <a:cubicBezTo>
                  <a:pt x="22810" y="36048"/>
                  <a:pt x="23197" y="36170"/>
                  <a:pt x="23605" y="36292"/>
                </a:cubicBezTo>
                <a:lnTo>
                  <a:pt x="23605" y="36292"/>
                </a:lnTo>
                <a:lnTo>
                  <a:pt x="23279" y="36801"/>
                </a:lnTo>
                <a:close/>
                <a:moveTo>
                  <a:pt x="1365" y="1997"/>
                </a:moveTo>
                <a:cubicBezTo>
                  <a:pt x="1162" y="2302"/>
                  <a:pt x="1712" y="2567"/>
                  <a:pt x="1834" y="2750"/>
                </a:cubicBezTo>
                <a:cubicBezTo>
                  <a:pt x="1589" y="3096"/>
                  <a:pt x="530" y="2832"/>
                  <a:pt x="367" y="3361"/>
                </a:cubicBezTo>
                <a:cubicBezTo>
                  <a:pt x="204" y="3361"/>
                  <a:pt x="42" y="3463"/>
                  <a:pt x="1" y="3606"/>
                </a:cubicBezTo>
                <a:cubicBezTo>
                  <a:pt x="204" y="3748"/>
                  <a:pt x="571" y="3911"/>
                  <a:pt x="571" y="4217"/>
                </a:cubicBezTo>
                <a:cubicBezTo>
                  <a:pt x="612" y="4685"/>
                  <a:pt x="327" y="4502"/>
                  <a:pt x="225" y="4787"/>
                </a:cubicBezTo>
                <a:cubicBezTo>
                  <a:pt x="143" y="4990"/>
                  <a:pt x="591" y="5316"/>
                  <a:pt x="653" y="5581"/>
                </a:cubicBezTo>
                <a:cubicBezTo>
                  <a:pt x="754" y="6009"/>
                  <a:pt x="1202" y="5988"/>
                  <a:pt x="1202" y="6416"/>
                </a:cubicBezTo>
                <a:cubicBezTo>
                  <a:pt x="1365" y="8229"/>
                  <a:pt x="2221" y="9980"/>
                  <a:pt x="2709" y="11752"/>
                </a:cubicBezTo>
                <a:cubicBezTo>
                  <a:pt x="2771" y="11955"/>
                  <a:pt x="2872" y="12872"/>
                  <a:pt x="3137" y="12770"/>
                </a:cubicBezTo>
                <a:cubicBezTo>
                  <a:pt x="3504" y="12628"/>
                  <a:pt x="3707" y="12709"/>
                  <a:pt x="3789" y="13076"/>
                </a:cubicBezTo>
                <a:cubicBezTo>
                  <a:pt x="3850" y="13361"/>
                  <a:pt x="5031" y="12892"/>
                  <a:pt x="5255" y="12852"/>
                </a:cubicBezTo>
                <a:cubicBezTo>
                  <a:pt x="5418" y="12811"/>
                  <a:pt x="6335" y="12770"/>
                  <a:pt x="6335" y="12892"/>
                </a:cubicBezTo>
                <a:cubicBezTo>
                  <a:pt x="6355" y="12892"/>
                  <a:pt x="6538" y="13748"/>
                  <a:pt x="7068" y="13422"/>
                </a:cubicBezTo>
                <a:cubicBezTo>
                  <a:pt x="7414" y="13218"/>
                  <a:pt x="6823" y="12566"/>
                  <a:pt x="7842" y="12566"/>
                </a:cubicBezTo>
                <a:cubicBezTo>
                  <a:pt x="8045" y="12444"/>
                  <a:pt x="8106" y="12485"/>
                  <a:pt x="8208" y="12628"/>
                </a:cubicBezTo>
                <a:cubicBezTo>
                  <a:pt x="8025" y="12872"/>
                  <a:pt x="8045" y="13401"/>
                  <a:pt x="8045" y="13687"/>
                </a:cubicBezTo>
                <a:cubicBezTo>
                  <a:pt x="7760" y="13748"/>
                  <a:pt x="7658" y="14379"/>
                  <a:pt x="7943" y="14562"/>
                </a:cubicBezTo>
                <a:cubicBezTo>
                  <a:pt x="8188" y="14725"/>
                  <a:pt x="8453" y="14257"/>
                  <a:pt x="8697" y="14664"/>
                </a:cubicBezTo>
                <a:cubicBezTo>
                  <a:pt x="8941" y="15092"/>
                  <a:pt x="9389" y="14460"/>
                  <a:pt x="9532" y="15153"/>
                </a:cubicBezTo>
                <a:cubicBezTo>
                  <a:pt x="9613" y="15601"/>
                  <a:pt x="9064" y="15519"/>
                  <a:pt x="9308" y="16130"/>
                </a:cubicBezTo>
                <a:cubicBezTo>
                  <a:pt x="9165" y="16192"/>
                  <a:pt x="9002" y="17230"/>
                  <a:pt x="9288" y="17230"/>
                </a:cubicBezTo>
                <a:cubicBezTo>
                  <a:pt x="10469" y="17230"/>
                  <a:pt x="9328" y="17821"/>
                  <a:pt x="9573" y="18432"/>
                </a:cubicBezTo>
                <a:cubicBezTo>
                  <a:pt x="9654" y="18574"/>
                  <a:pt x="10163" y="18839"/>
                  <a:pt x="9858" y="18982"/>
                </a:cubicBezTo>
                <a:cubicBezTo>
                  <a:pt x="9471" y="19145"/>
                  <a:pt x="9450" y="19246"/>
                  <a:pt x="9715" y="19552"/>
                </a:cubicBezTo>
                <a:lnTo>
                  <a:pt x="10306" y="21425"/>
                </a:lnTo>
                <a:cubicBezTo>
                  <a:pt x="10774" y="21588"/>
                  <a:pt x="11487" y="21344"/>
                  <a:pt x="11996" y="21161"/>
                </a:cubicBezTo>
                <a:cubicBezTo>
                  <a:pt x="12668" y="20916"/>
                  <a:pt x="13849" y="20183"/>
                  <a:pt x="13768" y="21364"/>
                </a:cubicBezTo>
                <a:cubicBezTo>
                  <a:pt x="13748" y="21731"/>
                  <a:pt x="13361" y="21466"/>
                  <a:pt x="13483" y="22077"/>
                </a:cubicBezTo>
                <a:cubicBezTo>
                  <a:pt x="13544" y="22362"/>
                  <a:pt x="13014" y="22220"/>
                  <a:pt x="12872" y="22505"/>
                </a:cubicBezTo>
                <a:cubicBezTo>
                  <a:pt x="13076" y="22851"/>
                  <a:pt x="13238" y="23340"/>
                  <a:pt x="13870" y="22973"/>
                </a:cubicBezTo>
                <a:cubicBezTo>
                  <a:pt x="14786" y="22444"/>
                  <a:pt x="15194" y="22240"/>
                  <a:pt x="15397" y="23584"/>
                </a:cubicBezTo>
                <a:cubicBezTo>
                  <a:pt x="15458" y="24032"/>
                  <a:pt x="15723" y="24949"/>
                  <a:pt x="15540" y="25376"/>
                </a:cubicBezTo>
                <a:cubicBezTo>
                  <a:pt x="15316" y="25906"/>
                  <a:pt x="14583" y="25336"/>
                  <a:pt x="14705" y="25967"/>
                </a:cubicBezTo>
                <a:cubicBezTo>
                  <a:pt x="14949" y="27270"/>
                  <a:pt x="11528" y="25926"/>
                  <a:pt x="11528" y="27291"/>
                </a:cubicBezTo>
                <a:cubicBezTo>
                  <a:pt x="11691" y="27555"/>
                  <a:pt x="11874" y="27779"/>
                  <a:pt x="12037" y="28065"/>
                </a:cubicBezTo>
                <a:cubicBezTo>
                  <a:pt x="12261" y="28411"/>
                  <a:pt x="12444" y="28472"/>
                  <a:pt x="12709" y="28737"/>
                </a:cubicBezTo>
                <a:cubicBezTo>
                  <a:pt x="12933" y="28940"/>
                  <a:pt x="12831" y="29225"/>
                  <a:pt x="13137" y="29409"/>
                </a:cubicBezTo>
                <a:cubicBezTo>
                  <a:pt x="13687" y="29775"/>
                  <a:pt x="13401" y="30101"/>
                  <a:pt x="13503" y="30590"/>
                </a:cubicBezTo>
                <a:cubicBezTo>
                  <a:pt x="13605" y="31058"/>
                  <a:pt x="13809" y="30936"/>
                  <a:pt x="13605" y="31445"/>
                </a:cubicBezTo>
                <a:cubicBezTo>
                  <a:pt x="13340" y="32158"/>
                  <a:pt x="14053" y="32219"/>
                  <a:pt x="13911" y="32769"/>
                </a:cubicBezTo>
                <a:cubicBezTo>
                  <a:pt x="13809" y="33237"/>
                  <a:pt x="14012" y="33787"/>
                  <a:pt x="13870" y="34113"/>
                </a:cubicBezTo>
                <a:lnTo>
                  <a:pt x="13870" y="34113"/>
                </a:lnTo>
                <a:cubicBezTo>
                  <a:pt x="14318" y="34195"/>
                  <a:pt x="14562" y="34663"/>
                  <a:pt x="15132" y="34459"/>
                </a:cubicBezTo>
                <a:cubicBezTo>
                  <a:pt x="15275" y="34439"/>
                  <a:pt x="15438" y="34358"/>
                  <a:pt x="15581" y="34419"/>
                </a:cubicBezTo>
                <a:cubicBezTo>
                  <a:pt x="15805" y="34480"/>
                  <a:pt x="15886" y="34806"/>
                  <a:pt x="16151" y="34622"/>
                </a:cubicBezTo>
                <a:cubicBezTo>
                  <a:pt x="16334" y="34500"/>
                  <a:pt x="16456" y="34296"/>
                  <a:pt x="16660" y="34174"/>
                </a:cubicBezTo>
                <a:cubicBezTo>
                  <a:pt x="16884" y="34358"/>
                  <a:pt x="17291" y="34011"/>
                  <a:pt x="17373" y="33787"/>
                </a:cubicBezTo>
                <a:cubicBezTo>
                  <a:pt x="17536" y="33299"/>
                  <a:pt x="18228" y="33075"/>
                  <a:pt x="18269" y="32545"/>
                </a:cubicBezTo>
                <a:cubicBezTo>
                  <a:pt x="18289" y="32341"/>
                  <a:pt x="18269" y="32158"/>
                  <a:pt x="18228" y="31975"/>
                </a:cubicBezTo>
                <a:cubicBezTo>
                  <a:pt x="18208" y="31914"/>
                  <a:pt x="17861" y="31425"/>
                  <a:pt x="18065" y="31425"/>
                </a:cubicBezTo>
                <a:cubicBezTo>
                  <a:pt x="18147" y="31629"/>
                  <a:pt x="18493" y="32056"/>
                  <a:pt x="18676" y="31710"/>
                </a:cubicBezTo>
                <a:cubicBezTo>
                  <a:pt x="18798" y="31506"/>
                  <a:pt x="18819" y="30773"/>
                  <a:pt x="19083" y="30712"/>
                </a:cubicBezTo>
                <a:cubicBezTo>
                  <a:pt x="19226" y="30671"/>
                  <a:pt x="19593" y="30386"/>
                  <a:pt x="19593" y="30671"/>
                </a:cubicBezTo>
                <a:cubicBezTo>
                  <a:pt x="18819" y="30936"/>
                  <a:pt x="19430" y="31262"/>
                  <a:pt x="19083" y="31629"/>
                </a:cubicBezTo>
                <a:cubicBezTo>
                  <a:pt x="18554" y="32158"/>
                  <a:pt x="18839" y="32993"/>
                  <a:pt x="18289" y="33482"/>
                </a:cubicBezTo>
                <a:cubicBezTo>
                  <a:pt x="18187" y="33563"/>
                  <a:pt x="17658" y="33910"/>
                  <a:pt x="17739" y="34052"/>
                </a:cubicBezTo>
                <a:cubicBezTo>
                  <a:pt x="17760" y="34072"/>
                  <a:pt x="18880" y="34011"/>
                  <a:pt x="18798" y="34296"/>
                </a:cubicBezTo>
                <a:cubicBezTo>
                  <a:pt x="18880" y="34358"/>
                  <a:pt x="19002" y="34541"/>
                  <a:pt x="19083" y="34541"/>
                </a:cubicBezTo>
                <a:cubicBezTo>
                  <a:pt x="19104" y="34602"/>
                  <a:pt x="19246" y="34480"/>
                  <a:pt x="19267" y="34439"/>
                </a:cubicBezTo>
                <a:cubicBezTo>
                  <a:pt x="20142" y="33237"/>
                  <a:pt x="20428" y="33563"/>
                  <a:pt x="21629" y="33869"/>
                </a:cubicBezTo>
                <a:cubicBezTo>
                  <a:pt x="22383" y="34052"/>
                  <a:pt x="22525" y="34541"/>
                  <a:pt x="23258" y="34113"/>
                </a:cubicBezTo>
                <a:cubicBezTo>
                  <a:pt x="23768" y="33787"/>
                  <a:pt x="24073" y="33971"/>
                  <a:pt x="24256" y="33258"/>
                </a:cubicBezTo>
                <a:cubicBezTo>
                  <a:pt x="24317" y="33013"/>
                  <a:pt x="24521" y="32402"/>
                  <a:pt x="24399" y="32199"/>
                </a:cubicBezTo>
                <a:cubicBezTo>
                  <a:pt x="24012" y="31567"/>
                  <a:pt x="23910" y="31730"/>
                  <a:pt x="23951" y="30916"/>
                </a:cubicBezTo>
                <a:cubicBezTo>
                  <a:pt x="24012" y="30081"/>
                  <a:pt x="24521" y="29979"/>
                  <a:pt x="24888" y="29388"/>
                </a:cubicBezTo>
                <a:cubicBezTo>
                  <a:pt x="25071" y="29103"/>
                  <a:pt x="25275" y="28839"/>
                  <a:pt x="25437" y="28533"/>
                </a:cubicBezTo>
                <a:cubicBezTo>
                  <a:pt x="25621" y="28166"/>
                  <a:pt x="25458" y="28146"/>
                  <a:pt x="25376" y="27902"/>
                </a:cubicBezTo>
                <a:cubicBezTo>
                  <a:pt x="25030" y="27902"/>
                  <a:pt x="24419" y="27800"/>
                  <a:pt x="24440" y="27331"/>
                </a:cubicBezTo>
                <a:cubicBezTo>
                  <a:pt x="24460" y="27006"/>
                  <a:pt x="24521" y="27006"/>
                  <a:pt x="24725" y="26782"/>
                </a:cubicBezTo>
                <a:cubicBezTo>
                  <a:pt x="24827" y="26700"/>
                  <a:pt x="25213" y="26232"/>
                  <a:pt x="25254" y="26150"/>
                </a:cubicBezTo>
                <a:lnTo>
                  <a:pt x="25295" y="26150"/>
                </a:lnTo>
                <a:cubicBezTo>
                  <a:pt x="25437" y="26558"/>
                  <a:pt x="24643" y="27067"/>
                  <a:pt x="24806" y="27393"/>
                </a:cubicBezTo>
                <a:cubicBezTo>
                  <a:pt x="24969" y="27739"/>
                  <a:pt x="25560" y="27433"/>
                  <a:pt x="25784" y="27820"/>
                </a:cubicBezTo>
                <a:cubicBezTo>
                  <a:pt x="26089" y="28329"/>
                  <a:pt x="25621" y="29022"/>
                  <a:pt x="25275" y="29368"/>
                </a:cubicBezTo>
                <a:cubicBezTo>
                  <a:pt x="25091" y="29531"/>
                  <a:pt x="24989" y="29633"/>
                  <a:pt x="24847" y="29816"/>
                </a:cubicBezTo>
                <a:cubicBezTo>
                  <a:pt x="24704" y="29979"/>
                  <a:pt x="24908" y="30183"/>
                  <a:pt x="24908" y="30427"/>
                </a:cubicBezTo>
                <a:cubicBezTo>
                  <a:pt x="24847" y="30834"/>
                  <a:pt x="24236" y="31140"/>
                  <a:pt x="24847" y="31567"/>
                </a:cubicBezTo>
                <a:cubicBezTo>
                  <a:pt x="25152" y="31771"/>
                  <a:pt x="25254" y="32688"/>
                  <a:pt x="25397" y="33339"/>
                </a:cubicBezTo>
                <a:lnTo>
                  <a:pt x="25397" y="33339"/>
                </a:lnTo>
                <a:lnTo>
                  <a:pt x="26537" y="32912"/>
                </a:lnTo>
                <a:cubicBezTo>
                  <a:pt x="26843" y="32749"/>
                  <a:pt x="26680" y="32178"/>
                  <a:pt x="26598" y="31914"/>
                </a:cubicBezTo>
                <a:cubicBezTo>
                  <a:pt x="26517" y="31649"/>
                  <a:pt x="27820" y="31323"/>
                  <a:pt x="28126" y="31262"/>
                </a:cubicBezTo>
                <a:cubicBezTo>
                  <a:pt x="28594" y="31201"/>
                  <a:pt x="28777" y="30223"/>
                  <a:pt x="29225" y="29898"/>
                </a:cubicBezTo>
                <a:cubicBezTo>
                  <a:pt x="29450" y="30060"/>
                  <a:pt x="29959" y="30346"/>
                  <a:pt x="30244" y="30427"/>
                </a:cubicBezTo>
                <a:cubicBezTo>
                  <a:pt x="30977" y="30631"/>
                  <a:pt x="30936" y="29327"/>
                  <a:pt x="32077" y="29592"/>
                </a:cubicBezTo>
                <a:cubicBezTo>
                  <a:pt x="32158" y="29612"/>
                  <a:pt x="32871" y="30427"/>
                  <a:pt x="33095" y="29796"/>
                </a:cubicBezTo>
                <a:cubicBezTo>
                  <a:pt x="33624" y="28126"/>
                  <a:pt x="33421" y="29470"/>
                  <a:pt x="34765" y="29205"/>
                </a:cubicBezTo>
                <a:cubicBezTo>
                  <a:pt x="35376" y="29063"/>
                  <a:pt x="35315" y="29266"/>
                  <a:pt x="35518" y="29755"/>
                </a:cubicBezTo>
                <a:cubicBezTo>
                  <a:pt x="35641" y="30020"/>
                  <a:pt x="36537" y="29816"/>
                  <a:pt x="36802" y="29796"/>
                </a:cubicBezTo>
                <a:cubicBezTo>
                  <a:pt x="37514" y="29511"/>
                  <a:pt x="38349" y="29470"/>
                  <a:pt x="39021" y="29225"/>
                </a:cubicBezTo>
                <a:cubicBezTo>
                  <a:pt x="39021" y="29124"/>
                  <a:pt x="38777" y="29042"/>
                  <a:pt x="38777" y="28798"/>
                </a:cubicBezTo>
                <a:cubicBezTo>
                  <a:pt x="38777" y="28533"/>
                  <a:pt x="38146" y="28940"/>
                  <a:pt x="37922" y="28757"/>
                </a:cubicBezTo>
                <a:cubicBezTo>
                  <a:pt x="37311" y="28329"/>
                  <a:pt x="38146" y="28268"/>
                  <a:pt x="38451" y="28228"/>
                </a:cubicBezTo>
                <a:cubicBezTo>
                  <a:pt x="38838" y="28146"/>
                  <a:pt x="38818" y="27902"/>
                  <a:pt x="39123" y="27861"/>
                </a:cubicBezTo>
                <a:cubicBezTo>
                  <a:pt x="40101" y="27657"/>
                  <a:pt x="38920" y="27413"/>
                  <a:pt x="39144" y="26904"/>
                </a:cubicBezTo>
                <a:cubicBezTo>
                  <a:pt x="39205" y="26720"/>
                  <a:pt x="39001" y="26476"/>
                  <a:pt x="39123" y="26313"/>
                </a:cubicBezTo>
                <a:cubicBezTo>
                  <a:pt x="39286" y="26110"/>
                  <a:pt x="39816" y="26578"/>
                  <a:pt x="39999" y="26680"/>
                </a:cubicBezTo>
                <a:cubicBezTo>
                  <a:pt x="40427" y="26904"/>
                  <a:pt x="41038" y="25906"/>
                  <a:pt x="40773" y="25743"/>
                </a:cubicBezTo>
                <a:cubicBezTo>
                  <a:pt x="40223" y="25417"/>
                  <a:pt x="39816" y="24949"/>
                  <a:pt x="39306" y="24623"/>
                </a:cubicBezTo>
                <a:cubicBezTo>
                  <a:pt x="39266" y="24602"/>
                  <a:pt x="39184" y="24521"/>
                  <a:pt x="39144" y="24501"/>
                </a:cubicBezTo>
                <a:cubicBezTo>
                  <a:pt x="39082" y="24236"/>
                  <a:pt x="38471" y="24053"/>
                  <a:pt x="38492" y="23625"/>
                </a:cubicBezTo>
                <a:cubicBezTo>
                  <a:pt x="38512" y="23279"/>
                  <a:pt x="39021" y="23055"/>
                  <a:pt x="39144" y="22749"/>
                </a:cubicBezTo>
                <a:cubicBezTo>
                  <a:pt x="39653" y="21629"/>
                  <a:pt x="39999" y="22749"/>
                  <a:pt x="40549" y="22444"/>
                </a:cubicBezTo>
                <a:cubicBezTo>
                  <a:pt x="41078" y="22118"/>
                  <a:pt x="40569" y="21649"/>
                  <a:pt x="41465" y="21914"/>
                </a:cubicBezTo>
                <a:cubicBezTo>
                  <a:pt x="42137" y="22138"/>
                  <a:pt x="42178" y="20753"/>
                  <a:pt x="41730" y="20428"/>
                </a:cubicBezTo>
                <a:cubicBezTo>
                  <a:pt x="40773" y="19755"/>
                  <a:pt x="41893" y="19511"/>
                  <a:pt x="41954" y="18758"/>
                </a:cubicBezTo>
                <a:cubicBezTo>
                  <a:pt x="41750" y="18248"/>
                  <a:pt x="41750" y="18187"/>
                  <a:pt x="41200" y="18187"/>
                </a:cubicBezTo>
                <a:cubicBezTo>
                  <a:pt x="39999" y="18187"/>
                  <a:pt x="40569" y="17189"/>
                  <a:pt x="40712" y="16517"/>
                </a:cubicBezTo>
                <a:cubicBezTo>
                  <a:pt x="40814" y="15947"/>
                  <a:pt x="40976" y="16986"/>
                  <a:pt x="40976" y="17067"/>
                </a:cubicBezTo>
                <a:cubicBezTo>
                  <a:pt x="41017" y="17230"/>
                  <a:pt x="41038" y="17658"/>
                  <a:pt x="41302" y="17597"/>
                </a:cubicBezTo>
                <a:cubicBezTo>
                  <a:pt x="42015" y="17475"/>
                  <a:pt x="41832" y="17026"/>
                  <a:pt x="41832" y="16517"/>
                </a:cubicBezTo>
                <a:cubicBezTo>
                  <a:pt x="41832" y="16171"/>
                  <a:pt x="41669" y="15927"/>
                  <a:pt x="41934" y="15642"/>
                </a:cubicBezTo>
                <a:cubicBezTo>
                  <a:pt x="42097" y="15479"/>
                  <a:pt x="42158" y="15194"/>
                  <a:pt x="42137" y="14970"/>
                </a:cubicBezTo>
                <a:cubicBezTo>
                  <a:pt x="42117" y="14705"/>
                  <a:pt x="40773" y="14990"/>
                  <a:pt x="41323" y="14073"/>
                </a:cubicBezTo>
                <a:lnTo>
                  <a:pt x="41323" y="14073"/>
                </a:lnTo>
                <a:lnTo>
                  <a:pt x="41017" y="13646"/>
                </a:lnTo>
                <a:cubicBezTo>
                  <a:pt x="40773" y="13605"/>
                  <a:pt x="40610" y="13585"/>
                  <a:pt x="40365" y="13625"/>
                </a:cubicBezTo>
                <a:cubicBezTo>
                  <a:pt x="40223" y="13666"/>
                  <a:pt x="39979" y="13748"/>
                  <a:pt x="39836" y="13687"/>
                </a:cubicBezTo>
                <a:cubicBezTo>
                  <a:pt x="39571" y="13585"/>
                  <a:pt x="39836" y="12872"/>
                  <a:pt x="39836" y="12628"/>
                </a:cubicBezTo>
                <a:cubicBezTo>
                  <a:pt x="39836" y="12444"/>
                  <a:pt x="39775" y="12139"/>
                  <a:pt x="39734" y="11935"/>
                </a:cubicBezTo>
                <a:cubicBezTo>
                  <a:pt x="39490" y="11304"/>
                  <a:pt x="39469" y="10795"/>
                  <a:pt x="40264" y="10795"/>
                </a:cubicBezTo>
                <a:cubicBezTo>
                  <a:pt x="41139" y="10795"/>
                  <a:pt x="40915" y="10184"/>
                  <a:pt x="40814" y="9573"/>
                </a:cubicBezTo>
                <a:cubicBezTo>
                  <a:pt x="40732" y="9165"/>
                  <a:pt x="40895" y="8860"/>
                  <a:pt x="40997" y="8514"/>
                </a:cubicBezTo>
                <a:cubicBezTo>
                  <a:pt x="41180" y="7903"/>
                  <a:pt x="41058" y="7597"/>
                  <a:pt x="41058" y="6966"/>
                </a:cubicBezTo>
                <a:cubicBezTo>
                  <a:pt x="41058" y="6559"/>
                  <a:pt x="41017" y="6640"/>
                  <a:pt x="40610" y="6701"/>
                </a:cubicBezTo>
                <a:cubicBezTo>
                  <a:pt x="40264" y="6762"/>
                  <a:pt x="39958" y="6884"/>
                  <a:pt x="39836" y="6416"/>
                </a:cubicBezTo>
                <a:cubicBezTo>
                  <a:pt x="39775" y="6172"/>
                  <a:pt x="39795" y="5540"/>
                  <a:pt x="39917" y="5316"/>
                </a:cubicBezTo>
                <a:lnTo>
                  <a:pt x="39917" y="5316"/>
                </a:lnTo>
                <a:lnTo>
                  <a:pt x="39877" y="4461"/>
                </a:lnTo>
                <a:cubicBezTo>
                  <a:pt x="39836" y="4380"/>
                  <a:pt x="39795" y="4176"/>
                  <a:pt x="39775" y="4094"/>
                </a:cubicBezTo>
                <a:cubicBezTo>
                  <a:pt x="39164" y="3952"/>
                  <a:pt x="38247" y="4217"/>
                  <a:pt x="38207" y="4970"/>
                </a:cubicBezTo>
                <a:cubicBezTo>
                  <a:pt x="38166" y="5724"/>
                  <a:pt x="36679" y="5194"/>
                  <a:pt x="36191" y="5398"/>
                </a:cubicBezTo>
                <a:cubicBezTo>
                  <a:pt x="35804" y="5540"/>
                  <a:pt x="35132" y="6049"/>
                  <a:pt x="35987" y="6253"/>
                </a:cubicBezTo>
                <a:cubicBezTo>
                  <a:pt x="36109" y="6722"/>
                  <a:pt x="35030" y="6518"/>
                  <a:pt x="35132" y="7007"/>
                </a:cubicBezTo>
                <a:cubicBezTo>
                  <a:pt x="35233" y="7577"/>
                  <a:pt x="35335" y="7781"/>
                  <a:pt x="35193" y="8371"/>
                </a:cubicBezTo>
                <a:cubicBezTo>
                  <a:pt x="35030" y="9084"/>
                  <a:pt x="32688" y="9573"/>
                  <a:pt x="32117" y="9369"/>
                </a:cubicBezTo>
                <a:cubicBezTo>
                  <a:pt x="31690" y="9369"/>
                  <a:pt x="31344" y="9308"/>
                  <a:pt x="30936" y="9451"/>
                </a:cubicBezTo>
                <a:cubicBezTo>
                  <a:pt x="30488" y="9634"/>
                  <a:pt x="30468" y="9226"/>
                  <a:pt x="30162" y="9043"/>
                </a:cubicBezTo>
                <a:cubicBezTo>
                  <a:pt x="28981" y="8290"/>
                  <a:pt x="29205" y="9695"/>
                  <a:pt x="28798" y="9919"/>
                </a:cubicBezTo>
                <a:cubicBezTo>
                  <a:pt x="28309" y="10204"/>
                  <a:pt x="27800" y="9736"/>
                  <a:pt x="27311" y="9817"/>
                </a:cubicBezTo>
                <a:cubicBezTo>
                  <a:pt x="26456" y="9980"/>
                  <a:pt x="26782" y="8941"/>
                  <a:pt x="25906" y="8982"/>
                </a:cubicBezTo>
                <a:cubicBezTo>
                  <a:pt x="25193" y="9023"/>
                  <a:pt x="23951" y="10265"/>
                  <a:pt x="23401" y="9899"/>
                </a:cubicBezTo>
                <a:cubicBezTo>
                  <a:pt x="22994" y="9613"/>
                  <a:pt x="23075" y="8005"/>
                  <a:pt x="23442" y="7781"/>
                </a:cubicBezTo>
                <a:cubicBezTo>
                  <a:pt x="23951" y="7475"/>
                  <a:pt x="24053" y="7251"/>
                  <a:pt x="23706" y="6722"/>
                </a:cubicBezTo>
                <a:cubicBezTo>
                  <a:pt x="23543" y="6518"/>
                  <a:pt x="23503" y="6009"/>
                  <a:pt x="23218" y="5907"/>
                </a:cubicBezTo>
                <a:cubicBezTo>
                  <a:pt x="22871" y="5805"/>
                  <a:pt x="22484" y="6131"/>
                  <a:pt x="22159" y="6131"/>
                </a:cubicBezTo>
                <a:cubicBezTo>
                  <a:pt x="22016" y="6131"/>
                  <a:pt x="21690" y="4481"/>
                  <a:pt x="21792" y="4359"/>
                </a:cubicBezTo>
                <a:cubicBezTo>
                  <a:pt x="22159" y="3972"/>
                  <a:pt x="22525" y="4441"/>
                  <a:pt x="22342" y="3626"/>
                </a:cubicBezTo>
                <a:cubicBezTo>
                  <a:pt x="22118" y="2710"/>
                  <a:pt x="22138" y="2974"/>
                  <a:pt x="21324" y="2974"/>
                </a:cubicBezTo>
                <a:cubicBezTo>
                  <a:pt x="21039" y="2974"/>
                  <a:pt x="20041" y="1691"/>
                  <a:pt x="19715" y="2302"/>
                </a:cubicBezTo>
                <a:cubicBezTo>
                  <a:pt x="19572" y="2608"/>
                  <a:pt x="19063" y="2750"/>
                  <a:pt x="19104" y="2974"/>
                </a:cubicBezTo>
                <a:cubicBezTo>
                  <a:pt x="19226" y="3606"/>
                  <a:pt x="18880" y="3463"/>
                  <a:pt x="18432" y="3707"/>
                </a:cubicBezTo>
                <a:cubicBezTo>
                  <a:pt x="18310" y="3606"/>
                  <a:pt x="18248" y="3585"/>
                  <a:pt x="18167" y="3422"/>
                </a:cubicBezTo>
                <a:cubicBezTo>
                  <a:pt x="18085" y="3076"/>
                  <a:pt x="18798" y="2241"/>
                  <a:pt x="17943" y="2363"/>
                </a:cubicBezTo>
                <a:lnTo>
                  <a:pt x="16069" y="2567"/>
                </a:lnTo>
                <a:cubicBezTo>
                  <a:pt x="15723" y="2608"/>
                  <a:pt x="15479" y="2221"/>
                  <a:pt x="14949" y="2221"/>
                </a:cubicBezTo>
                <a:cubicBezTo>
                  <a:pt x="14542" y="2221"/>
                  <a:pt x="14114" y="1427"/>
                  <a:pt x="13951" y="1080"/>
                </a:cubicBezTo>
                <a:cubicBezTo>
                  <a:pt x="13442" y="82"/>
                  <a:pt x="12892" y="266"/>
                  <a:pt x="11854" y="103"/>
                </a:cubicBezTo>
                <a:cubicBezTo>
                  <a:pt x="11263" y="1"/>
                  <a:pt x="11182" y="469"/>
                  <a:pt x="10998" y="897"/>
                </a:cubicBezTo>
                <a:cubicBezTo>
                  <a:pt x="10632" y="1773"/>
                  <a:pt x="8453" y="1182"/>
                  <a:pt x="7943" y="1019"/>
                </a:cubicBezTo>
                <a:cubicBezTo>
                  <a:pt x="7332" y="1019"/>
                  <a:pt x="6844" y="795"/>
                  <a:pt x="6294" y="1162"/>
                </a:cubicBezTo>
                <a:cubicBezTo>
                  <a:pt x="5662" y="1549"/>
                  <a:pt x="5398" y="1834"/>
                  <a:pt x="4665" y="1467"/>
                </a:cubicBezTo>
                <a:cubicBezTo>
                  <a:pt x="4278" y="1264"/>
                  <a:pt x="3911" y="1427"/>
                  <a:pt x="3483" y="1406"/>
                </a:cubicBezTo>
                <a:lnTo>
                  <a:pt x="2160" y="1365"/>
                </a:lnTo>
                <a:cubicBezTo>
                  <a:pt x="2139" y="1508"/>
                  <a:pt x="1589" y="1834"/>
                  <a:pt x="1528" y="1997"/>
                </a:cubicBezTo>
                <a:cubicBezTo>
                  <a:pt x="1467" y="2017"/>
                  <a:pt x="1508" y="2017"/>
                  <a:pt x="1406" y="2037"/>
                </a:cubicBezTo>
                <a:lnTo>
                  <a:pt x="1406" y="2037"/>
                </a:lnTo>
                <a:close/>
              </a:path>
            </a:pathLst>
          </a:custGeom>
          <a:solidFill>
            <a:srgbClr val="54BD66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8"/>
          <p:cNvSpPr/>
          <p:nvPr/>
        </p:nvSpPr>
        <p:spPr>
          <a:xfrm>
            <a:off x="7905066" y="2405404"/>
            <a:ext cx="784803" cy="1127478"/>
          </a:xfrm>
          <a:custGeom>
            <a:rect b="b" l="l" r="r" t="t"/>
            <a:pathLst>
              <a:path extrusionOk="0" h="49916" w="34745">
                <a:moveTo>
                  <a:pt x="3096" y="4338"/>
                </a:moveTo>
                <a:lnTo>
                  <a:pt x="3524" y="5275"/>
                </a:lnTo>
                <a:cubicBezTo>
                  <a:pt x="3564" y="5478"/>
                  <a:pt x="3707" y="5601"/>
                  <a:pt x="3707" y="5825"/>
                </a:cubicBezTo>
                <a:cubicBezTo>
                  <a:pt x="3340" y="5947"/>
                  <a:pt x="2567" y="5865"/>
                  <a:pt x="2811" y="6476"/>
                </a:cubicBezTo>
                <a:cubicBezTo>
                  <a:pt x="2892" y="6660"/>
                  <a:pt x="3177" y="6802"/>
                  <a:pt x="3137" y="7006"/>
                </a:cubicBezTo>
                <a:cubicBezTo>
                  <a:pt x="3096" y="7128"/>
                  <a:pt x="2668" y="7739"/>
                  <a:pt x="2587" y="7698"/>
                </a:cubicBezTo>
                <a:cubicBezTo>
                  <a:pt x="1996" y="7372"/>
                  <a:pt x="1650" y="8391"/>
                  <a:pt x="2261" y="8594"/>
                </a:cubicBezTo>
                <a:cubicBezTo>
                  <a:pt x="2750" y="8757"/>
                  <a:pt x="2485" y="8981"/>
                  <a:pt x="2668" y="9307"/>
                </a:cubicBezTo>
                <a:cubicBezTo>
                  <a:pt x="2872" y="9674"/>
                  <a:pt x="3055" y="9633"/>
                  <a:pt x="2974" y="10081"/>
                </a:cubicBezTo>
                <a:cubicBezTo>
                  <a:pt x="2200" y="10264"/>
                  <a:pt x="2811" y="10305"/>
                  <a:pt x="2404" y="10753"/>
                </a:cubicBezTo>
                <a:cubicBezTo>
                  <a:pt x="2281" y="10896"/>
                  <a:pt x="1996" y="10855"/>
                  <a:pt x="1833" y="10977"/>
                </a:cubicBezTo>
                <a:cubicBezTo>
                  <a:pt x="1650" y="11079"/>
                  <a:pt x="1752" y="11344"/>
                  <a:pt x="1670" y="11466"/>
                </a:cubicBezTo>
                <a:cubicBezTo>
                  <a:pt x="1670" y="12179"/>
                  <a:pt x="1569" y="11608"/>
                  <a:pt x="1161" y="11893"/>
                </a:cubicBezTo>
                <a:cubicBezTo>
                  <a:pt x="754" y="12199"/>
                  <a:pt x="1324" y="12321"/>
                  <a:pt x="1324" y="12566"/>
                </a:cubicBezTo>
                <a:cubicBezTo>
                  <a:pt x="1324" y="13156"/>
                  <a:pt x="0" y="12627"/>
                  <a:pt x="204" y="13604"/>
                </a:cubicBezTo>
                <a:cubicBezTo>
                  <a:pt x="306" y="14134"/>
                  <a:pt x="143" y="14500"/>
                  <a:pt x="571" y="14806"/>
                </a:cubicBezTo>
                <a:cubicBezTo>
                  <a:pt x="1059" y="15193"/>
                  <a:pt x="1039" y="16659"/>
                  <a:pt x="917" y="17229"/>
                </a:cubicBezTo>
                <a:cubicBezTo>
                  <a:pt x="815" y="17840"/>
                  <a:pt x="1059" y="17738"/>
                  <a:pt x="1589" y="17698"/>
                </a:cubicBezTo>
                <a:cubicBezTo>
                  <a:pt x="2139" y="17677"/>
                  <a:pt x="1996" y="18044"/>
                  <a:pt x="1691" y="18329"/>
                </a:cubicBezTo>
                <a:lnTo>
                  <a:pt x="754" y="18838"/>
                </a:lnTo>
                <a:lnTo>
                  <a:pt x="591" y="19205"/>
                </a:lnTo>
                <a:lnTo>
                  <a:pt x="591" y="19205"/>
                </a:lnTo>
                <a:cubicBezTo>
                  <a:pt x="754" y="19286"/>
                  <a:pt x="835" y="19449"/>
                  <a:pt x="917" y="19592"/>
                </a:cubicBezTo>
                <a:cubicBezTo>
                  <a:pt x="1019" y="19755"/>
                  <a:pt x="1406" y="19795"/>
                  <a:pt x="1385" y="19979"/>
                </a:cubicBezTo>
                <a:cubicBezTo>
                  <a:pt x="1365" y="20121"/>
                  <a:pt x="1100" y="20284"/>
                  <a:pt x="1059" y="20447"/>
                </a:cubicBezTo>
                <a:cubicBezTo>
                  <a:pt x="774" y="21201"/>
                  <a:pt x="2017" y="21425"/>
                  <a:pt x="2526" y="21425"/>
                </a:cubicBezTo>
                <a:cubicBezTo>
                  <a:pt x="3422" y="21771"/>
                  <a:pt x="4094" y="20610"/>
                  <a:pt x="3707" y="22158"/>
                </a:cubicBezTo>
                <a:cubicBezTo>
                  <a:pt x="3503" y="22972"/>
                  <a:pt x="3300" y="23054"/>
                  <a:pt x="3748" y="23909"/>
                </a:cubicBezTo>
                <a:cubicBezTo>
                  <a:pt x="4155" y="24642"/>
                  <a:pt x="2322" y="25335"/>
                  <a:pt x="3015" y="25579"/>
                </a:cubicBezTo>
                <a:lnTo>
                  <a:pt x="4216" y="25986"/>
                </a:lnTo>
                <a:cubicBezTo>
                  <a:pt x="4644" y="26149"/>
                  <a:pt x="5234" y="25742"/>
                  <a:pt x="5662" y="25844"/>
                </a:cubicBezTo>
                <a:cubicBezTo>
                  <a:pt x="5723" y="26088"/>
                  <a:pt x="5560" y="26903"/>
                  <a:pt x="5866" y="26984"/>
                </a:cubicBezTo>
                <a:cubicBezTo>
                  <a:pt x="5906" y="27168"/>
                  <a:pt x="5927" y="27412"/>
                  <a:pt x="6069" y="27555"/>
                </a:cubicBezTo>
                <a:lnTo>
                  <a:pt x="6762" y="28084"/>
                </a:lnTo>
                <a:cubicBezTo>
                  <a:pt x="7108" y="28349"/>
                  <a:pt x="6375" y="28695"/>
                  <a:pt x="6517" y="29123"/>
                </a:cubicBezTo>
                <a:cubicBezTo>
                  <a:pt x="6660" y="29489"/>
                  <a:pt x="6192" y="29897"/>
                  <a:pt x="6680" y="30121"/>
                </a:cubicBezTo>
                <a:cubicBezTo>
                  <a:pt x="7027" y="30263"/>
                  <a:pt x="7088" y="30284"/>
                  <a:pt x="7067" y="30670"/>
                </a:cubicBezTo>
                <a:cubicBezTo>
                  <a:pt x="7027" y="31363"/>
                  <a:pt x="6904" y="31200"/>
                  <a:pt x="6477" y="31587"/>
                </a:cubicBezTo>
                <a:cubicBezTo>
                  <a:pt x="5825" y="32116"/>
                  <a:pt x="6273" y="31974"/>
                  <a:pt x="6334" y="32483"/>
                </a:cubicBezTo>
                <a:cubicBezTo>
                  <a:pt x="6538" y="33257"/>
                  <a:pt x="6293" y="33786"/>
                  <a:pt x="6864" y="34581"/>
                </a:cubicBezTo>
                <a:cubicBezTo>
                  <a:pt x="7291" y="35192"/>
                  <a:pt x="6762" y="35293"/>
                  <a:pt x="6925" y="35701"/>
                </a:cubicBezTo>
                <a:cubicBezTo>
                  <a:pt x="7006" y="35925"/>
                  <a:pt x="7251" y="36536"/>
                  <a:pt x="7475" y="36617"/>
                </a:cubicBezTo>
                <a:cubicBezTo>
                  <a:pt x="7984" y="36780"/>
                  <a:pt x="8432" y="36251"/>
                  <a:pt x="8595" y="36923"/>
                </a:cubicBezTo>
                <a:cubicBezTo>
                  <a:pt x="8758" y="37473"/>
                  <a:pt x="8819" y="37697"/>
                  <a:pt x="9226" y="38104"/>
                </a:cubicBezTo>
                <a:lnTo>
                  <a:pt x="9206" y="38206"/>
                </a:lnTo>
                <a:cubicBezTo>
                  <a:pt x="9470" y="38511"/>
                  <a:pt x="8900" y="38613"/>
                  <a:pt x="8758" y="38735"/>
                </a:cubicBezTo>
                <a:cubicBezTo>
                  <a:pt x="8534" y="38939"/>
                  <a:pt x="8595" y="40100"/>
                  <a:pt x="9022" y="40161"/>
                </a:cubicBezTo>
                <a:cubicBezTo>
                  <a:pt x="9470" y="40222"/>
                  <a:pt x="10367" y="39937"/>
                  <a:pt x="10692" y="40324"/>
                </a:cubicBezTo>
                <a:cubicBezTo>
                  <a:pt x="10916" y="40589"/>
                  <a:pt x="10978" y="40955"/>
                  <a:pt x="11181" y="41240"/>
                </a:cubicBezTo>
                <a:cubicBezTo>
                  <a:pt x="11527" y="41729"/>
                  <a:pt x="10978" y="42238"/>
                  <a:pt x="11527" y="42544"/>
                </a:cubicBezTo>
                <a:cubicBezTo>
                  <a:pt x="11996" y="42788"/>
                  <a:pt x="12810" y="43093"/>
                  <a:pt x="13320" y="43155"/>
                </a:cubicBezTo>
                <a:cubicBezTo>
                  <a:pt x="14358" y="43358"/>
                  <a:pt x="14032" y="43786"/>
                  <a:pt x="14256" y="44601"/>
                </a:cubicBezTo>
                <a:cubicBezTo>
                  <a:pt x="14480" y="45476"/>
                  <a:pt x="14256" y="45578"/>
                  <a:pt x="15193" y="45741"/>
                </a:cubicBezTo>
                <a:cubicBezTo>
                  <a:pt x="15723" y="45822"/>
                  <a:pt x="16130" y="45945"/>
                  <a:pt x="16700" y="45945"/>
                </a:cubicBezTo>
                <a:cubicBezTo>
                  <a:pt x="17189" y="45945"/>
                  <a:pt x="17372" y="46108"/>
                  <a:pt x="17372" y="46596"/>
                </a:cubicBezTo>
                <a:cubicBezTo>
                  <a:pt x="17372" y="47268"/>
                  <a:pt x="18024" y="47044"/>
                  <a:pt x="18085" y="47533"/>
                </a:cubicBezTo>
                <a:cubicBezTo>
                  <a:pt x="18105" y="47839"/>
                  <a:pt x="17739" y="48429"/>
                  <a:pt x="17739" y="48775"/>
                </a:cubicBezTo>
                <a:lnTo>
                  <a:pt x="17739" y="48775"/>
                </a:lnTo>
                <a:cubicBezTo>
                  <a:pt x="18024" y="48857"/>
                  <a:pt x="17922" y="49203"/>
                  <a:pt x="18391" y="49325"/>
                </a:cubicBezTo>
                <a:cubicBezTo>
                  <a:pt x="18778" y="49427"/>
                  <a:pt x="19633" y="49305"/>
                  <a:pt x="19979" y="49223"/>
                </a:cubicBezTo>
                <a:cubicBezTo>
                  <a:pt x="20346" y="49101"/>
                  <a:pt x="20224" y="48837"/>
                  <a:pt x="20814" y="48837"/>
                </a:cubicBezTo>
                <a:cubicBezTo>
                  <a:pt x="21181" y="48837"/>
                  <a:pt x="21568" y="48918"/>
                  <a:pt x="21955" y="48857"/>
                </a:cubicBezTo>
                <a:cubicBezTo>
                  <a:pt x="22993" y="48999"/>
                  <a:pt x="22362" y="49203"/>
                  <a:pt x="22953" y="49651"/>
                </a:cubicBezTo>
                <a:cubicBezTo>
                  <a:pt x="22973" y="49570"/>
                  <a:pt x="23156" y="49488"/>
                  <a:pt x="23197" y="49285"/>
                </a:cubicBezTo>
                <a:cubicBezTo>
                  <a:pt x="23258" y="49040"/>
                  <a:pt x="23360" y="49203"/>
                  <a:pt x="23563" y="49122"/>
                </a:cubicBezTo>
                <a:cubicBezTo>
                  <a:pt x="23747" y="49040"/>
                  <a:pt x="24134" y="49610"/>
                  <a:pt x="24460" y="49712"/>
                </a:cubicBezTo>
                <a:cubicBezTo>
                  <a:pt x="25091" y="49916"/>
                  <a:pt x="26191" y="49244"/>
                  <a:pt x="26924" y="49570"/>
                </a:cubicBezTo>
                <a:cubicBezTo>
                  <a:pt x="27433" y="49794"/>
                  <a:pt x="28024" y="49631"/>
                  <a:pt x="27962" y="48959"/>
                </a:cubicBezTo>
                <a:cubicBezTo>
                  <a:pt x="27901" y="48409"/>
                  <a:pt x="28248" y="49040"/>
                  <a:pt x="28309" y="48511"/>
                </a:cubicBezTo>
                <a:cubicBezTo>
                  <a:pt x="28309" y="47839"/>
                  <a:pt x="28146" y="47574"/>
                  <a:pt x="28573" y="47126"/>
                </a:cubicBezTo>
                <a:cubicBezTo>
                  <a:pt x="28777" y="46922"/>
                  <a:pt x="28431" y="46006"/>
                  <a:pt x="28451" y="45965"/>
                </a:cubicBezTo>
                <a:cubicBezTo>
                  <a:pt x="28410" y="45904"/>
                  <a:pt x="28024" y="45293"/>
                  <a:pt x="28024" y="45273"/>
                </a:cubicBezTo>
                <a:cubicBezTo>
                  <a:pt x="28024" y="45273"/>
                  <a:pt x="28024" y="45252"/>
                  <a:pt x="28044" y="45252"/>
                </a:cubicBezTo>
                <a:cubicBezTo>
                  <a:pt x="28472" y="45252"/>
                  <a:pt x="28981" y="45232"/>
                  <a:pt x="29368" y="45089"/>
                </a:cubicBezTo>
                <a:cubicBezTo>
                  <a:pt x="29368" y="45069"/>
                  <a:pt x="29368" y="45069"/>
                  <a:pt x="29368" y="45049"/>
                </a:cubicBezTo>
                <a:cubicBezTo>
                  <a:pt x="28716" y="44173"/>
                  <a:pt x="29021" y="44682"/>
                  <a:pt x="29327" y="43969"/>
                </a:cubicBezTo>
                <a:cubicBezTo>
                  <a:pt x="29510" y="43501"/>
                  <a:pt x="29612" y="43297"/>
                  <a:pt x="29877" y="42869"/>
                </a:cubicBezTo>
                <a:cubicBezTo>
                  <a:pt x="30019" y="42605"/>
                  <a:pt x="29958" y="42320"/>
                  <a:pt x="30040" y="42075"/>
                </a:cubicBezTo>
                <a:cubicBezTo>
                  <a:pt x="30366" y="42075"/>
                  <a:pt x="30304" y="42075"/>
                  <a:pt x="30366" y="41729"/>
                </a:cubicBezTo>
                <a:cubicBezTo>
                  <a:pt x="30366" y="41464"/>
                  <a:pt x="30529" y="41322"/>
                  <a:pt x="30569" y="41179"/>
                </a:cubicBezTo>
                <a:cubicBezTo>
                  <a:pt x="31404" y="41586"/>
                  <a:pt x="31465" y="40813"/>
                  <a:pt x="31404" y="40263"/>
                </a:cubicBezTo>
                <a:cubicBezTo>
                  <a:pt x="31282" y="39244"/>
                  <a:pt x="30997" y="39122"/>
                  <a:pt x="30406" y="39794"/>
                </a:cubicBezTo>
                <a:cubicBezTo>
                  <a:pt x="29775" y="40466"/>
                  <a:pt x="30182" y="39774"/>
                  <a:pt x="29612" y="39570"/>
                </a:cubicBezTo>
                <a:cubicBezTo>
                  <a:pt x="29347" y="39489"/>
                  <a:pt x="28981" y="39550"/>
                  <a:pt x="29042" y="39102"/>
                </a:cubicBezTo>
                <a:cubicBezTo>
                  <a:pt x="29123" y="38613"/>
                  <a:pt x="30406" y="38980"/>
                  <a:pt x="30406" y="38328"/>
                </a:cubicBezTo>
                <a:cubicBezTo>
                  <a:pt x="30406" y="38226"/>
                  <a:pt x="30060" y="37330"/>
                  <a:pt x="29999" y="37269"/>
                </a:cubicBezTo>
                <a:cubicBezTo>
                  <a:pt x="29551" y="36882"/>
                  <a:pt x="29999" y="36515"/>
                  <a:pt x="29368" y="36149"/>
                </a:cubicBezTo>
                <a:cubicBezTo>
                  <a:pt x="28716" y="35762"/>
                  <a:pt x="29286" y="35171"/>
                  <a:pt x="29266" y="34805"/>
                </a:cubicBezTo>
                <a:cubicBezTo>
                  <a:pt x="29266" y="33318"/>
                  <a:pt x="28248" y="33359"/>
                  <a:pt x="27107" y="33359"/>
                </a:cubicBezTo>
                <a:cubicBezTo>
                  <a:pt x="25824" y="33359"/>
                  <a:pt x="27250" y="31628"/>
                  <a:pt x="27209" y="31057"/>
                </a:cubicBezTo>
                <a:cubicBezTo>
                  <a:pt x="27189" y="30813"/>
                  <a:pt x="26924" y="30446"/>
                  <a:pt x="27127" y="30202"/>
                </a:cubicBezTo>
                <a:cubicBezTo>
                  <a:pt x="27555" y="29734"/>
                  <a:pt x="27372" y="30039"/>
                  <a:pt x="27474" y="29449"/>
                </a:cubicBezTo>
                <a:cubicBezTo>
                  <a:pt x="27555" y="29001"/>
                  <a:pt x="28329" y="29591"/>
                  <a:pt x="28166" y="28797"/>
                </a:cubicBezTo>
                <a:cubicBezTo>
                  <a:pt x="28125" y="28593"/>
                  <a:pt x="28309" y="27799"/>
                  <a:pt x="28533" y="27840"/>
                </a:cubicBezTo>
                <a:cubicBezTo>
                  <a:pt x="29184" y="27942"/>
                  <a:pt x="31282" y="29774"/>
                  <a:pt x="31445" y="28104"/>
                </a:cubicBezTo>
                <a:cubicBezTo>
                  <a:pt x="31710" y="27860"/>
                  <a:pt x="32260" y="27555"/>
                  <a:pt x="32382" y="27188"/>
                </a:cubicBezTo>
                <a:cubicBezTo>
                  <a:pt x="32443" y="27045"/>
                  <a:pt x="32117" y="26251"/>
                  <a:pt x="31974" y="26292"/>
                </a:cubicBezTo>
                <a:cubicBezTo>
                  <a:pt x="31017" y="26536"/>
                  <a:pt x="31608" y="27677"/>
                  <a:pt x="30529" y="26883"/>
                </a:cubicBezTo>
                <a:cubicBezTo>
                  <a:pt x="30386" y="26781"/>
                  <a:pt x="29062" y="26658"/>
                  <a:pt x="28981" y="26699"/>
                </a:cubicBezTo>
                <a:cubicBezTo>
                  <a:pt x="28512" y="26842"/>
                  <a:pt x="28716" y="26516"/>
                  <a:pt x="28512" y="26292"/>
                </a:cubicBezTo>
                <a:cubicBezTo>
                  <a:pt x="28227" y="25986"/>
                  <a:pt x="27962" y="26333"/>
                  <a:pt x="28207" y="25681"/>
                </a:cubicBezTo>
                <a:cubicBezTo>
                  <a:pt x="28288" y="25477"/>
                  <a:pt x="27738" y="24968"/>
                  <a:pt x="27657" y="24805"/>
                </a:cubicBezTo>
                <a:cubicBezTo>
                  <a:pt x="27576" y="24642"/>
                  <a:pt x="27270" y="24846"/>
                  <a:pt x="27250" y="24826"/>
                </a:cubicBezTo>
                <a:cubicBezTo>
                  <a:pt x="27168" y="24826"/>
                  <a:pt x="27127" y="24561"/>
                  <a:pt x="27066" y="24479"/>
                </a:cubicBezTo>
                <a:cubicBezTo>
                  <a:pt x="26944" y="24337"/>
                  <a:pt x="26761" y="24540"/>
                  <a:pt x="26639" y="24520"/>
                </a:cubicBezTo>
                <a:cubicBezTo>
                  <a:pt x="26272" y="24418"/>
                  <a:pt x="26476" y="23950"/>
                  <a:pt x="26598" y="23746"/>
                </a:cubicBezTo>
                <a:cubicBezTo>
                  <a:pt x="26374" y="23441"/>
                  <a:pt x="26944" y="23176"/>
                  <a:pt x="27229" y="23298"/>
                </a:cubicBezTo>
                <a:cubicBezTo>
                  <a:pt x="27800" y="23543"/>
                  <a:pt x="27759" y="23522"/>
                  <a:pt x="28268" y="23196"/>
                </a:cubicBezTo>
                <a:cubicBezTo>
                  <a:pt x="28553" y="23013"/>
                  <a:pt x="28920" y="23074"/>
                  <a:pt x="29266" y="23033"/>
                </a:cubicBezTo>
                <a:cubicBezTo>
                  <a:pt x="29734" y="22952"/>
                  <a:pt x="30223" y="23400"/>
                  <a:pt x="30366" y="22911"/>
                </a:cubicBezTo>
                <a:cubicBezTo>
                  <a:pt x="30590" y="22137"/>
                  <a:pt x="30834" y="21873"/>
                  <a:pt x="31241" y="21221"/>
                </a:cubicBezTo>
                <a:cubicBezTo>
                  <a:pt x="31445" y="20997"/>
                  <a:pt x="31445" y="20630"/>
                  <a:pt x="31649" y="20427"/>
                </a:cubicBezTo>
                <a:cubicBezTo>
                  <a:pt x="31852" y="20243"/>
                  <a:pt x="32178" y="20427"/>
                  <a:pt x="32423" y="20243"/>
                </a:cubicBezTo>
                <a:cubicBezTo>
                  <a:pt x="32748" y="19979"/>
                  <a:pt x="33074" y="19205"/>
                  <a:pt x="33298" y="19083"/>
                </a:cubicBezTo>
                <a:cubicBezTo>
                  <a:pt x="33583" y="18940"/>
                  <a:pt x="33868" y="19286"/>
                  <a:pt x="34194" y="19062"/>
                </a:cubicBezTo>
                <a:cubicBezTo>
                  <a:pt x="34744" y="18675"/>
                  <a:pt x="34011" y="18349"/>
                  <a:pt x="33930" y="17962"/>
                </a:cubicBezTo>
                <a:cubicBezTo>
                  <a:pt x="33848" y="17453"/>
                  <a:pt x="34011" y="16965"/>
                  <a:pt x="33889" y="16496"/>
                </a:cubicBezTo>
                <a:cubicBezTo>
                  <a:pt x="33563" y="16415"/>
                  <a:pt x="33095" y="16007"/>
                  <a:pt x="32809" y="15824"/>
                </a:cubicBezTo>
                <a:cubicBezTo>
                  <a:pt x="32341" y="15519"/>
                  <a:pt x="32361" y="14745"/>
                  <a:pt x="31893" y="14541"/>
                </a:cubicBezTo>
                <a:cubicBezTo>
                  <a:pt x="31852" y="14317"/>
                  <a:pt x="31628" y="14174"/>
                  <a:pt x="31669" y="13869"/>
                </a:cubicBezTo>
                <a:cubicBezTo>
                  <a:pt x="31669" y="12912"/>
                  <a:pt x="32667" y="12097"/>
                  <a:pt x="33543" y="11792"/>
                </a:cubicBezTo>
                <a:cubicBezTo>
                  <a:pt x="33543" y="10753"/>
                  <a:pt x="32952" y="10855"/>
                  <a:pt x="32280" y="11099"/>
                </a:cubicBezTo>
                <a:cubicBezTo>
                  <a:pt x="31954" y="11201"/>
                  <a:pt x="31954" y="10896"/>
                  <a:pt x="31710" y="10977"/>
                </a:cubicBezTo>
                <a:cubicBezTo>
                  <a:pt x="30447" y="11323"/>
                  <a:pt x="29897" y="12036"/>
                  <a:pt x="28614" y="12158"/>
                </a:cubicBezTo>
                <a:cubicBezTo>
                  <a:pt x="28085" y="12199"/>
                  <a:pt x="27677" y="11160"/>
                  <a:pt x="26985" y="11018"/>
                </a:cubicBezTo>
                <a:cubicBezTo>
                  <a:pt x="25885" y="10814"/>
                  <a:pt x="26028" y="9633"/>
                  <a:pt x="25539" y="8757"/>
                </a:cubicBezTo>
                <a:cubicBezTo>
                  <a:pt x="25478" y="8635"/>
                  <a:pt x="25641" y="8187"/>
                  <a:pt x="25620" y="8187"/>
                </a:cubicBezTo>
                <a:lnTo>
                  <a:pt x="25620" y="8167"/>
                </a:lnTo>
                <a:cubicBezTo>
                  <a:pt x="25620" y="8167"/>
                  <a:pt x="25580" y="8146"/>
                  <a:pt x="25580" y="8126"/>
                </a:cubicBezTo>
                <a:cubicBezTo>
                  <a:pt x="24847" y="8126"/>
                  <a:pt x="24154" y="7678"/>
                  <a:pt x="23482" y="7657"/>
                </a:cubicBezTo>
                <a:cubicBezTo>
                  <a:pt x="23156" y="7454"/>
                  <a:pt x="22769" y="7841"/>
                  <a:pt x="22484" y="7983"/>
                </a:cubicBezTo>
                <a:cubicBezTo>
                  <a:pt x="22077" y="8167"/>
                  <a:pt x="21853" y="8024"/>
                  <a:pt x="21466" y="7922"/>
                </a:cubicBezTo>
                <a:cubicBezTo>
                  <a:pt x="20855" y="7780"/>
                  <a:pt x="20590" y="7311"/>
                  <a:pt x="20305" y="6782"/>
                </a:cubicBezTo>
                <a:cubicBezTo>
                  <a:pt x="20122" y="6456"/>
                  <a:pt x="20285" y="5987"/>
                  <a:pt x="20122" y="5723"/>
                </a:cubicBezTo>
                <a:cubicBezTo>
                  <a:pt x="19999" y="5519"/>
                  <a:pt x="19429" y="4460"/>
                  <a:pt x="19205" y="4867"/>
                </a:cubicBezTo>
                <a:cubicBezTo>
                  <a:pt x="19042" y="5112"/>
                  <a:pt x="18105" y="6273"/>
                  <a:pt x="17841" y="6354"/>
                </a:cubicBezTo>
                <a:cubicBezTo>
                  <a:pt x="17332" y="6517"/>
                  <a:pt x="17026" y="6130"/>
                  <a:pt x="16497" y="6476"/>
                </a:cubicBezTo>
                <a:cubicBezTo>
                  <a:pt x="15845" y="6904"/>
                  <a:pt x="15825" y="6802"/>
                  <a:pt x="15621" y="6089"/>
                </a:cubicBezTo>
                <a:cubicBezTo>
                  <a:pt x="15438" y="5397"/>
                  <a:pt x="15763" y="5254"/>
                  <a:pt x="14806" y="5254"/>
                </a:cubicBezTo>
                <a:cubicBezTo>
                  <a:pt x="14297" y="5254"/>
                  <a:pt x="13666" y="4542"/>
                  <a:pt x="13360" y="4542"/>
                </a:cubicBezTo>
                <a:cubicBezTo>
                  <a:pt x="12749" y="4358"/>
                  <a:pt x="13218" y="4114"/>
                  <a:pt x="12973" y="3890"/>
                </a:cubicBezTo>
                <a:cubicBezTo>
                  <a:pt x="12749" y="3666"/>
                  <a:pt x="12566" y="3910"/>
                  <a:pt x="12444" y="3523"/>
                </a:cubicBezTo>
                <a:cubicBezTo>
                  <a:pt x="12220" y="2851"/>
                  <a:pt x="13279" y="2749"/>
                  <a:pt x="12444" y="2240"/>
                </a:cubicBezTo>
                <a:cubicBezTo>
                  <a:pt x="12322" y="2159"/>
                  <a:pt x="12444" y="2892"/>
                  <a:pt x="12098" y="3034"/>
                </a:cubicBezTo>
                <a:cubicBezTo>
                  <a:pt x="11446" y="3320"/>
                  <a:pt x="11222" y="2627"/>
                  <a:pt x="10529" y="3014"/>
                </a:cubicBezTo>
                <a:cubicBezTo>
                  <a:pt x="9470" y="3605"/>
                  <a:pt x="9430" y="2057"/>
                  <a:pt x="8778" y="2444"/>
                </a:cubicBezTo>
                <a:cubicBezTo>
                  <a:pt x="8208" y="2810"/>
                  <a:pt x="8432" y="2586"/>
                  <a:pt x="7841" y="2301"/>
                </a:cubicBezTo>
                <a:cubicBezTo>
                  <a:pt x="7312" y="2077"/>
                  <a:pt x="7617" y="1202"/>
                  <a:pt x="7352" y="1120"/>
                </a:cubicBezTo>
                <a:cubicBezTo>
                  <a:pt x="7352" y="183"/>
                  <a:pt x="7067" y="122"/>
                  <a:pt x="6456" y="672"/>
                </a:cubicBezTo>
                <a:cubicBezTo>
                  <a:pt x="5723" y="876"/>
                  <a:pt x="4766" y="0"/>
                  <a:pt x="5153" y="1385"/>
                </a:cubicBezTo>
                <a:cubicBezTo>
                  <a:pt x="5316" y="1996"/>
                  <a:pt x="5642" y="2831"/>
                  <a:pt x="5092" y="3279"/>
                </a:cubicBezTo>
                <a:cubicBezTo>
                  <a:pt x="4522" y="3727"/>
                  <a:pt x="4909" y="4032"/>
                  <a:pt x="4420" y="3625"/>
                </a:cubicBezTo>
                <a:cubicBezTo>
                  <a:pt x="4114" y="3401"/>
                  <a:pt x="3483" y="4256"/>
                  <a:pt x="3076" y="4318"/>
                </a:cubicBezTo>
                <a:lnTo>
                  <a:pt x="3076" y="4318"/>
                </a:lnTo>
                <a:close/>
              </a:path>
            </a:pathLst>
          </a:custGeom>
          <a:solidFill>
            <a:schemeClr val="lt1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8"/>
          <p:cNvSpPr/>
          <p:nvPr/>
        </p:nvSpPr>
        <p:spPr>
          <a:xfrm>
            <a:off x="7481365" y="2825399"/>
            <a:ext cx="832191" cy="1161088"/>
          </a:xfrm>
          <a:custGeom>
            <a:rect b="b" l="l" r="r" t="t"/>
            <a:pathLst>
              <a:path extrusionOk="0" h="51404" w="36843">
                <a:moveTo>
                  <a:pt x="3239" y="14012"/>
                </a:moveTo>
                <a:lnTo>
                  <a:pt x="3483" y="14501"/>
                </a:lnTo>
                <a:cubicBezTo>
                  <a:pt x="3829" y="14481"/>
                  <a:pt x="3972" y="14603"/>
                  <a:pt x="4074" y="14929"/>
                </a:cubicBezTo>
                <a:cubicBezTo>
                  <a:pt x="4135" y="15132"/>
                  <a:pt x="6273" y="15804"/>
                  <a:pt x="5112" y="16171"/>
                </a:cubicBezTo>
                <a:cubicBezTo>
                  <a:pt x="4848" y="16252"/>
                  <a:pt x="4766" y="16415"/>
                  <a:pt x="4787" y="16660"/>
                </a:cubicBezTo>
                <a:cubicBezTo>
                  <a:pt x="4827" y="17087"/>
                  <a:pt x="4420" y="17047"/>
                  <a:pt x="4502" y="17535"/>
                </a:cubicBezTo>
                <a:cubicBezTo>
                  <a:pt x="4563" y="17963"/>
                  <a:pt x="4929" y="18065"/>
                  <a:pt x="4502" y="18533"/>
                </a:cubicBezTo>
                <a:cubicBezTo>
                  <a:pt x="4400" y="18880"/>
                  <a:pt x="4583" y="20224"/>
                  <a:pt x="4685" y="20590"/>
                </a:cubicBezTo>
                <a:cubicBezTo>
                  <a:pt x="4807" y="21038"/>
                  <a:pt x="5459" y="20570"/>
                  <a:pt x="5581" y="21242"/>
                </a:cubicBezTo>
                <a:lnTo>
                  <a:pt x="5825" y="22525"/>
                </a:lnTo>
                <a:cubicBezTo>
                  <a:pt x="6049" y="23808"/>
                  <a:pt x="5194" y="22993"/>
                  <a:pt x="5214" y="23686"/>
                </a:cubicBezTo>
                <a:lnTo>
                  <a:pt x="5275" y="25682"/>
                </a:lnTo>
                <a:cubicBezTo>
                  <a:pt x="5092" y="25926"/>
                  <a:pt x="5194" y="27067"/>
                  <a:pt x="4522" y="26537"/>
                </a:cubicBezTo>
                <a:cubicBezTo>
                  <a:pt x="4196" y="26252"/>
                  <a:pt x="3748" y="26496"/>
                  <a:pt x="3381" y="26130"/>
                </a:cubicBezTo>
                <a:cubicBezTo>
                  <a:pt x="2994" y="25743"/>
                  <a:pt x="2017" y="25417"/>
                  <a:pt x="1467" y="25559"/>
                </a:cubicBezTo>
                <a:cubicBezTo>
                  <a:pt x="734" y="25763"/>
                  <a:pt x="1182" y="26578"/>
                  <a:pt x="1039" y="27005"/>
                </a:cubicBezTo>
                <a:cubicBezTo>
                  <a:pt x="836" y="27657"/>
                  <a:pt x="1039" y="27881"/>
                  <a:pt x="1508" y="28288"/>
                </a:cubicBezTo>
                <a:cubicBezTo>
                  <a:pt x="2282" y="28961"/>
                  <a:pt x="1589" y="29185"/>
                  <a:pt x="978" y="29225"/>
                </a:cubicBezTo>
                <a:cubicBezTo>
                  <a:pt x="1" y="29307"/>
                  <a:pt x="1039" y="30040"/>
                  <a:pt x="1039" y="30284"/>
                </a:cubicBezTo>
                <a:lnTo>
                  <a:pt x="999" y="30732"/>
                </a:lnTo>
                <a:lnTo>
                  <a:pt x="999" y="30732"/>
                </a:lnTo>
                <a:cubicBezTo>
                  <a:pt x="999" y="30753"/>
                  <a:pt x="1039" y="30834"/>
                  <a:pt x="1019" y="30875"/>
                </a:cubicBezTo>
                <a:cubicBezTo>
                  <a:pt x="1406" y="31364"/>
                  <a:pt x="489" y="31995"/>
                  <a:pt x="1773" y="31954"/>
                </a:cubicBezTo>
                <a:cubicBezTo>
                  <a:pt x="2465" y="31914"/>
                  <a:pt x="2506" y="33461"/>
                  <a:pt x="2770" y="33970"/>
                </a:cubicBezTo>
                <a:cubicBezTo>
                  <a:pt x="2913" y="34194"/>
                  <a:pt x="3626" y="34032"/>
                  <a:pt x="3646" y="34418"/>
                </a:cubicBezTo>
                <a:cubicBezTo>
                  <a:pt x="3646" y="34459"/>
                  <a:pt x="3056" y="34948"/>
                  <a:pt x="2954" y="35091"/>
                </a:cubicBezTo>
                <a:cubicBezTo>
                  <a:pt x="2954" y="35111"/>
                  <a:pt x="2954" y="35111"/>
                  <a:pt x="2954" y="35131"/>
                </a:cubicBezTo>
                <a:cubicBezTo>
                  <a:pt x="3544" y="35274"/>
                  <a:pt x="2893" y="36068"/>
                  <a:pt x="3789" y="35722"/>
                </a:cubicBezTo>
                <a:cubicBezTo>
                  <a:pt x="4013" y="35742"/>
                  <a:pt x="4563" y="35274"/>
                  <a:pt x="4705" y="35579"/>
                </a:cubicBezTo>
                <a:cubicBezTo>
                  <a:pt x="4868" y="35885"/>
                  <a:pt x="5072" y="37046"/>
                  <a:pt x="5377" y="37168"/>
                </a:cubicBezTo>
                <a:cubicBezTo>
                  <a:pt x="5703" y="37331"/>
                  <a:pt x="5866" y="36557"/>
                  <a:pt x="6294" y="36740"/>
                </a:cubicBezTo>
                <a:cubicBezTo>
                  <a:pt x="6620" y="36903"/>
                  <a:pt x="6497" y="37310"/>
                  <a:pt x="6945" y="37107"/>
                </a:cubicBezTo>
                <a:cubicBezTo>
                  <a:pt x="7414" y="36903"/>
                  <a:pt x="7577" y="37596"/>
                  <a:pt x="7719" y="37901"/>
                </a:cubicBezTo>
                <a:cubicBezTo>
                  <a:pt x="7923" y="38308"/>
                  <a:pt x="8351" y="38125"/>
                  <a:pt x="8717" y="38329"/>
                </a:cubicBezTo>
                <a:cubicBezTo>
                  <a:pt x="9349" y="38329"/>
                  <a:pt x="9674" y="38797"/>
                  <a:pt x="10245" y="38838"/>
                </a:cubicBezTo>
                <a:cubicBezTo>
                  <a:pt x="10917" y="38858"/>
                  <a:pt x="10021" y="40284"/>
                  <a:pt x="9898" y="40793"/>
                </a:cubicBezTo>
                <a:cubicBezTo>
                  <a:pt x="9797" y="41098"/>
                  <a:pt x="9898" y="41383"/>
                  <a:pt x="9491" y="41383"/>
                </a:cubicBezTo>
                <a:cubicBezTo>
                  <a:pt x="9063" y="41383"/>
                  <a:pt x="9145" y="40650"/>
                  <a:pt x="8778" y="40650"/>
                </a:cubicBezTo>
                <a:cubicBezTo>
                  <a:pt x="8738" y="40752"/>
                  <a:pt x="8452" y="40691"/>
                  <a:pt x="8473" y="40854"/>
                </a:cubicBezTo>
                <a:cubicBezTo>
                  <a:pt x="8493" y="41424"/>
                  <a:pt x="8758" y="41465"/>
                  <a:pt x="8228" y="41913"/>
                </a:cubicBezTo>
                <a:cubicBezTo>
                  <a:pt x="7353" y="42605"/>
                  <a:pt x="7312" y="41791"/>
                  <a:pt x="6640" y="42157"/>
                </a:cubicBezTo>
                <a:cubicBezTo>
                  <a:pt x="6436" y="42239"/>
                  <a:pt x="6110" y="42015"/>
                  <a:pt x="6029" y="42117"/>
                </a:cubicBezTo>
                <a:cubicBezTo>
                  <a:pt x="5703" y="42442"/>
                  <a:pt x="7006" y="44907"/>
                  <a:pt x="5601" y="44601"/>
                </a:cubicBezTo>
                <a:cubicBezTo>
                  <a:pt x="4420" y="44357"/>
                  <a:pt x="6681" y="45823"/>
                  <a:pt x="6823" y="46088"/>
                </a:cubicBezTo>
                <a:cubicBezTo>
                  <a:pt x="7149" y="46658"/>
                  <a:pt x="6701" y="46984"/>
                  <a:pt x="7434" y="47432"/>
                </a:cubicBezTo>
                <a:cubicBezTo>
                  <a:pt x="7780" y="47656"/>
                  <a:pt x="8310" y="47697"/>
                  <a:pt x="8310" y="48226"/>
                </a:cubicBezTo>
                <a:cubicBezTo>
                  <a:pt x="8310" y="48532"/>
                  <a:pt x="8127" y="48593"/>
                  <a:pt x="8452" y="48837"/>
                </a:cubicBezTo>
                <a:cubicBezTo>
                  <a:pt x="8982" y="49285"/>
                  <a:pt x="8188" y="49509"/>
                  <a:pt x="7862" y="49693"/>
                </a:cubicBezTo>
                <a:cubicBezTo>
                  <a:pt x="7292" y="50018"/>
                  <a:pt x="7495" y="50731"/>
                  <a:pt x="7760" y="51261"/>
                </a:cubicBezTo>
                <a:lnTo>
                  <a:pt x="7760" y="51261"/>
                </a:lnTo>
                <a:cubicBezTo>
                  <a:pt x="8106" y="51037"/>
                  <a:pt x="8391" y="50711"/>
                  <a:pt x="8860" y="50589"/>
                </a:cubicBezTo>
                <a:cubicBezTo>
                  <a:pt x="9471" y="50365"/>
                  <a:pt x="10184" y="49448"/>
                  <a:pt x="10856" y="49733"/>
                </a:cubicBezTo>
                <a:cubicBezTo>
                  <a:pt x="11365" y="49978"/>
                  <a:pt x="11568" y="50487"/>
                  <a:pt x="11568" y="50976"/>
                </a:cubicBezTo>
                <a:cubicBezTo>
                  <a:pt x="11548" y="50976"/>
                  <a:pt x="11263" y="51322"/>
                  <a:pt x="11263" y="51403"/>
                </a:cubicBezTo>
                <a:lnTo>
                  <a:pt x="11283" y="51403"/>
                </a:lnTo>
                <a:cubicBezTo>
                  <a:pt x="11507" y="51403"/>
                  <a:pt x="13422" y="48695"/>
                  <a:pt x="13625" y="48328"/>
                </a:cubicBezTo>
                <a:cubicBezTo>
                  <a:pt x="14338" y="47004"/>
                  <a:pt x="15031" y="46780"/>
                  <a:pt x="16395" y="46780"/>
                </a:cubicBezTo>
                <a:cubicBezTo>
                  <a:pt x="16415" y="46821"/>
                  <a:pt x="16517" y="46841"/>
                  <a:pt x="16517" y="46943"/>
                </a:cubicBezTo>
                <a:lnTo>
                  <a:pt x="16558" y="46984"/>
                </a:lnTo>
                <a:cubicBezTo>
                  <a:pt x="17047" y="46984"/>
                  <a:pt x="18391" y="46943"/>
                  <a:pt x="18778" y="46638"/>
                </a:cubicBezTo>
                <a:cubicBezTo>
                  <a:pt x="19205" y="46536"/>
                  <a:pt x="20427" y="46088"/>
                  <a:pt x="20631" y="46760"/>
                </a:cubicBezTo>
                <a:lnTo>
                  <a:pt x="20672" y="46760"/>
                </a:lnTo>
                <a:cubicBezTo>
                  <a:pt x="20672" y="46780"/>
                  <a:pt x="20692" y="46760"/>
                  <a:pt x="20713" y="46760"/>
                </a:cubicBezTo>
                <a:cubicBezTo>
                  <a:pt x="20814" y="46455"/>
                  <a:pt x="21140" y="46699"/>
                  <a:pt x="21405" y="46699"/>
                </a:cubicBezTo>
                <a:cubicBezTo>
                  <a:pt x="21873" y="46658"/>
                  <a:pt x="22097" y="45986"/>
                  <a:pt x="22586" y="46434"/>
                </a:cubicBezTo>
                <a:cubicBezTo>
                  <a:pt x="22932" y="46719"/>
                  <a:pt x="23197" y="46882"/>
                  <a:pt x="23197" y="47391"/>
                </a:cubicBezTo>
                <a:cubicBezTo>
                  <a:pt x="23197" y="47391"/>
                  <a:pt x="23197" y="47391"/>
                  <a:pt x="23197" y="47391"/>
                </a:cubicBezTo>
                <a:cubicBezTo>
                  <a:pt x="23177" y="47391"/>
                  <a:pt x="23177" y="47391"/>
                  <a:pt x="23177" y="47412"/>
                </a:cubicBezTo>
                <a:cubicBezTo>
                  <a:pt x="23136" y="47432"/>
                  <a:pt x="22973" y="47697"/>
                  <a:pt x="22973" y="47778"/>
                </a:cubicBezTo>
                <a:cubicBezTo>
                  <a:pt x="22953" y="47778"/>
                  <a:pt x="22953" y="47778"/>
                  <a:pt x="22953" y="47799"/>
                </a:cubicBezTo>
                <a:cubicBezTo>
                  <a:pt x="22973" y="47799"/>
                  <a:pt x="22973" y="47799"/>
                  <a:pt x="22973" y="47819"/>
                </a:cubicBezTo>
                <a:cubicBezTo>
                  <a:pt x="23279" y="47921"/>
                  <a:pt x="24053" y="46699"/>
                  <a:pt x="24663" y="46190"/>
                </a:cubicBezTo>
                <a:lnTo>
                  <a:pt x="24663" y="46190"/>
                </a:lnTo>
                <a:lnTo>
                  <a:pt x="24684" y="44235"/>
                </a:lnTo>
                <a:cubicBezTo>
                  <a:pt x="24684" y="43481"/>
                  <a:pt x="24969" y="44031"/>
                  <a:pt x="25254" y="43705"/>
                </a:cubicBezTo>
                <a:cubicBezTo>
                  <a:pt x="25458" y="43481"/>
                  <a:pt x="25295" y="43379"/>
                  <a:pt x="25661" y="43257"/>
                </a:cubicBezTo>
                <a:cubicBezTo>
                  <a:pt x="26109" y="43115"/>
                  <a:pt x="25987" y="43074"/>
                  <a:pt x="25967" y="42646"/>
                </a:cubicBezTo>
                <a:cubicBezTo>
                  <a:pt x="25947" y="42504"/>
                  <a:pt x="26069" y="42300"/>
                  <a:pt x="26109" y="42157"/>
                </a:cubicBezTo>
                <a:lnTo>
                  <a:pt x="24419" y="42157"/>
                </a:lnTo>
                <a:lnTo>
                  <a:pt x="24419" y="41730"/>
                </a:lnTo>
                <a:lnTo>
                  <a:pt x="24765" y="41343"/>
                </a:lnTo>
                <a:lnTo>
                  <a:pt x="24765" y="41078"/>
                </a:lnTo>
                <a:lnTo>
                  <a:pt x="24867" y="40752"/>
                </a:lnTo>
                <a:lnTo>
                  <a:pt x="25376" y="40752"/>
                </a:lnTo>
                <a:lnTo>
                  <a:pt x="25376" y="40386"/>
                </a:lnTo>
                <a:lnTo>
                  <a:pt x="25600" y="40386"/>
                </a:lnTo>
                <a:lnTo>
                  <a:pt x="25600" y="38553"/>
                </a:lnTo>
                <a:lnTo>
                  <a:pt x="25356" y="38553"/>
                </a:lnTo>
                <a:lnTo>
                  <a:pt x="25356" y="37127"/>
                </a:lnTo>
                <a:lnTo>
                  <a:pt x="25702" y="37127"/>
                </a:lnTo>
                <a:lnTo>
                  <a:pt x="25702" y="36536"/>
                </a:lnTo>
                <a:lnTo>
                  <a:pt x="26333" y="36536"/>
                </a:lnTo>
                <a:lnTo>
                  <a:pt x="26333" y="35640"/>
                </a:lnTo>
                <a:lnTo>
                  <a:pt x="27820" y="35620"/>
                </a:lnTo>
                <a:lnTo>
                  <a:pt x="27820" y="35009"/>
                </a:lnTo>
                <a:lnTo>
                  <a:pt x="30305" y="34989"/>
                </a:lnTo>
                <a:lnTo>
                  <a:pt x="30305" y="34459"/>
                </a:lnTo>
                <a:lnTo>
                  <a:pt x="30794" y="34459"/>
                </a:lnTo>
                <a:lnTo>
                  <a:pt x="30794" y="33909"/>
                </a:lnTo>
                <a:lnTo>
                  <a:pt x="31160" y="33808"/>
                </a:lnTo>
                <a:lnTo>
                  <a:pt x="31160" y="33808"/>
                </a:lnTo>
                <a:cubicBezTo>
                  <a:pt x="31751" y="33563"/>
                  <a:pt x="31893" y="34785"/>
                  <a:pt x="32280" y="34133"/>
                </a:cubicBezTo>
                <a:cubicBezTo>
                  <a:pt x="32484" y="33808"/>
                  <a:pt x="32382" y="33135"/>
                  <a:pt x="32545" y="32749"/>
                </a:cubicBezTo>
                <a:cubicBezTo>
                  <a:pt x="32728" y="32260"/>
                  <a:pt x="32504" y="32362"/>
                  <a:pt x="32504" y="31934"/>
                </a:cubicBezTo>
                <a:cubicBezTo>
                  <a:pt x="32504" y="30956"/>
                  <a:pt x="32667" y="31608"/>
                  <a:pt x="33136" y="31323"/>
                </a:cubicBezTo>
                <a:cubicBezTo>
                  <a:pt x="33380" y="31180"/>
                  <a:pt x="33074" y="30834"/>
                  <a:pt x="33136" y="30610"/>
                </a:cubicBezTo>
                <a:cubicBezTo>
                  <a:pt x="33278" y="30162"/>
                  <a:pt x="33421" y="30386"/>
                  <a:pt x="33706" y="30244"/>
                </a:cubicBezTo>
                <a:cubicBezTo>
                  <a:pt x="34276" y="29958"/>
                  <a:pt x="35294" y="30386"/>
                  <a:pt x="36007" y="30223"/>
                </a:cubicBezTo>
                <a:cubicBezTo>
                  <a:pt x="36231" y="30162"/>
                  <a:pt x="36374" y="30162"/>
                  <a:pt x="36455" y="30182"/>
                </a:cubicBezTo>
                <a:lnTo>
                  <a:pt x="36455" y="30182"/>
                </a:lnTo>
                <a:cubicBezTo>
                  <a:pt x="36455" y="29836"/>
                  <a:pt x="36842" y="29246"/>
                  <a:pt x="36801" y="28940"/>
                </a:cubicBezTo>
                <a:cubicBezTo>
                  <a:pt x="36761" y="28451"/>
                  <a:pt x="36109" y="28675"/>
                  <a:pt x="36109" y="28003"/>
                </a:cubicBezTo>
                <a:cubicBezTo>
                  <a:pt x="36109" y="27535"/>
                  <a:pt x="35926" y="27352"/>
                  <a:pt x="35437" y="27352"/>
                </a:cubicBezTo>
                <a:cubicBezTo>
                  <a:pt x="34867" y="27352"/>
                  <a:pt x="34459" y="27229"/>
                  <a:pt x="33909" y="27148"/>
                </a:cubicBezTo>
                <a:cubicBezTo>
                  <a:pt x="32973" y="26985"/>
                  <a:pt x="33217" y="26883"/>
                  <a:pt x="32973" y="26008"/>
                </a:cubicBezTo>
                <a:cubicBezTo>
                  <a:pt x="32769" y="25193"/>
                  <a:pt x="33095" y="24765"/>
                  <a:pt x="32056" y="24562"/>
                </a:cubicBezTo>
                <a:cubicBezTo>
                  <a:pt x="31547" y="24500"/>
                  <a:pt x="30712" y="24195"/>
                  <a:pt x="30264" y="23951"/>
                </a:cubicBezTo>
                <a:cubicBezTo>
                  <a:pt x="29694" y="23645"/>
                  <a:pt x="30264" y="23136"/>
                  <a:pt x="29918" y="22647"/>
                </a:cubicBezTo>
                <a:cubicBezTo>
                  <a:pt x="29714" y="22362"/>
                  <a:pt x="29633" y="21996"/>
                  <a:pt x="29429" y="21731"/>
                </a:cubicBezTo>
                <a:cubicBezTo>
                  <a:pt x="29103" y="21344"/>
                  <a:pt x="28207" y="21629"/>
                  <a:pt x="27739" y="21568"/>
                </a:cubicBezTo>
                <a:cubicBezTo>
                  <a:pt x="27311" y="21507"/>
                  <a:pt x="27250" y="20346"/>
                  <a:pt x="27494" y="20142"/>
                </a:cubicBezTo>
                <a:cubicBezTo>
                  <a:pt x="27616" y="20020"/>
                  <a:pt x="28187" y="19939"/>
                  <a:pt x="27922" y="19613"/>
                </a:cubicBezTo>
                <a:lnTo>
                  <a:pt x="27963" y="19511"/>
                </a:lnTo>
                <a:cubicBezTo>
                  <a:pt x="27555" y="19104"/>
                  <a:pt x="27474" y="18880"/>
                  <a:pt x="27331" y="18330"/>
                </a:cubicBezTo>
                <a:cubicBezTo>
                  <a:pt x="27148" y="17658"/>
                  <a:pt x="26700" y="18187"/>
                  <a:pt x="26191" y="18024"/>
                </a:cubicBezTo>
                <a:cubicBezTo>
                  <a:pt x="25987" y="17943"/>
                  <a:pt x="25743" y="17311"/>
                  <a:pt x="25641" y="17108"/>
                </a:cubicBezTo>
                <a:cubicBezTo>
                  <a:pt x="25478" y="16700"/>
                  <a:pt x="26008" y="16599"/>
                  <a:pt x="25580" y="15988"/>
                </a:cubicBezTo>
                <a:cubicBezTo>
                  <a:pt x="25030" y="15193"/>
                  <a:pt x="25254" y="14684"/>
                  <a:pt x="25071" y="13890"/>
                </a:cubicBezTo>
                <a:cubicBezTo>
                  <a:pt x="24989" y="13361"/>
                  <a:pt x="24562" y="13523"/>
                  <a:pt x="25193" y="12994"/>
                </a:cubicBezTo>
                <a:cubicBezTo>
                  <a:pt x="25621" y="12607"/>
                  <a:pt x="25763" y="12770"/>
                  <a:pt x="25804" y="12077"/>
                </a:cubicBezTo>
                <a:cubicBezTo>
                  <a:pt x="25824" y="11691"/>
                  <a:pt x="25763" y="11691"/>
                  <a:pt x="25397" y="11528"/>
                </a:cubicBezTo>
                <a:cubicBezTo>
                  <a:pt x="24928" y="11304"/>
                  <a:pt x="25397" y="10896"/>
                  <a:pt x="25254" y="10530"/>
                </a:cubicBezTo>
                <a:cubicBezTo>
                  <a:pt x="25112" y="10102"/>
                  <a:pt x="25824" y="9756"/>
                  <a:pt x="25478" y="9491"/>
                </a:cubicBezTo>
                <a:lnTo>
                  <a:pt x="24806" y="8962"/>
                </a:lnTo>
                <a:cubicBezTo>
                  <a:pt x="24643" y="8819"/>
                  <a:pt x="24643" y="8575"/>
                  <a:pt x="24582" y="8391"/>
                </a:cubicBezTo>
                <a:cubicBezTo>
                  <a:pt x="24277" y="8310"/>
                  <a:pt x="24439" y="7495"/>
                  <a:pt x="24399" y="7251"/>
                </a:cubicBezTo>
                <a:cubicBezTo>
                  <a:pt x="23971" y="7149"/>
                  <a:pt x="23380" y="7536"/>
                  <a:pt x="22932" y="7393"/>
                </a:cubicBezTo>
                <a:lnTo>
                  <a:pt x="21751" y="6986"/>
                </a:lnTo>
                <a:cubicBezTo>
                  <a:pt x="21059" y="6762"/>
                  <a:pt x="22871" y="6049"/>
                  <a:pt x="22484" y="5316"/>
                </a:cubicBezTo>
                <a:cubicBezTo>
                  <a:pt x="22016" y="4461"/>
                  <a:pt x="22240" y="4379"/>
                  <a:pt x="22444" y="3565"/>
                </a:cubicBezTo>
                <a:cubicBezTo>
                  <a:pt x="22810" y="2017"/>
                  <a:pt x="22159" y="3178"/>
                  <a:pt x="21242" y="2832"/>
                </a:cubicBezTo>
                <a:cubicBezTo>
                  <a:pt x="20733" y="2832"/>
                  <a:pt x="19511" y="2628"/>
                  <a:pt x="19776" y="1854"/>
                </a:cubicBezTo>
                <a:cubicBezTo>
                  <a:pt x="19837" y="1691"/>
                  <a:pt x="20081" y="1528"/>
                  <a:pt x="20102" y="1386"/>
                </a:cubicBezTo>
                <a:cubicBezTo>
                  <a:pt x="20122" y="1202"/>
                  <a:pt x="19755" y="1141"/>
                  <a:pt x="19654" y="999"/>
                </a:cubicBezTo>
                <a:cubicBezTo>
                  <a:pt x="19552" y="856"/>
                  <a:pt x="19491" y="693"/>
                  <a:pt x="19328" y="612"/>
                </a:cubicBezTo>
                <a:lnTo>
                  <a:pt x="19328" y="612"/>
                </a:lnTo>
                <a:cubicBezTo>
                  <a:pt x="18900" y="2363"/>
                  <a:pt x="15662" y="1"/>
                  <a:pt x="14929" y="1080"/>
                </a:cubicBezTo>
                <a:cubicBezTo>
                  <a:pt x="14501" y="1691"/>
                  <a:pt x="14053" y="1773"/>
                  <a:pt x="14786" y="2424"/>
                </a:cubicBezTo>
                <a:cubicBezTo>
                  <a:pt x="15662" y="3198"/>
                  <a:pt x="14134" y="3463"/>
                  <a:pt x="13951" y="4176"/>
                </a:cubicBezTo>
                <a:cubicBezTo>
                  <a:pt x="13809" y="4807"/>
                  <a:pt x="13238" y="4583"/>
                  <a:pt x="12811" y="4726"/>
                </a:cubicBezTo>
                <a:cubicBezTo>
                  <a:pt x="12200" y="4909"/>
                  <a:pt x="12526" y="5581"/>
                  <a:pt x="11813" y="5703"/>
                </a:cubicBezTo>
                <a:cubicBezTo>
                  <a:pt x="11568" y="5927"/>
                  <a:pt x="11120" y="6457"/>
                  <a:pt x="11426" y="6803"/>
                </a:cubicBezTo>
                <a:cubicBezTo>
                  <a:pt x="11568" y="6966"/>
                  <a:pt x="11833" y="7292"/>
                  <a:pt x="11528" y="7434"/>
                </a:cubicBezTo>
                <a:cubicBezTo>
                  <a:pt x="10774" y="7760"/>
                  <a:pt x="10428" y="7516"/>
                  <a:pt x="9898" y="8310"/>
                </a:cubicBezTo>
                <a:cubicBezTo>
                  <a:pt x="9573" y="8799"/>
                  <a:pt x="9858" y="9104"/>
                  <a:pt x="9674" y="9511"/>
                </a:cubicBezTo>
                <a:cubicBezTo>
                  <a:pt x="9511" y="9878"/>
                  <a:pt x="8941" y="9023"/>
                  <a:pt x="8473" y="9165"/>
                </a:cubicBezTo>
                <a:cubicBezTo>
                  <a:pt x="8004" y="9511"/>
                  <a:pt x="8147" y="10021"/>
                  <a:pt x="7434" y="9837"/>
                </a:cubicBezTo>
                <a:cubicBezTo>
                  <a:pt x="6803" y="9674"/>
                  <a:pt x="7332" y="10815"/>
                  <a:pt x="7332" y="11039"/>
                </a:cubicBezTo>
                <a:cubicBezTo>
                  <a:pt x="6966" y="11161"/>
                  <a:pt x="6579" y="10408"/>
                  <a:pt x="6233" y="10326"/>
                </a:cubicBezTo>
                <a:cubicBezTo>
                  <a:pt x="5662" y="10184"/>
                  <a:pt x="5174" y="10000"/>
                  <a:pt x="4664" y="10428"/>
                </a:cubicBezTo>
                <a:cubicBezTo>
                  <a:pt x="4094" y="10917"/>
                  <a:pt x="4196" y="10408"/>
                  <a:pt x="3728" y="10265"/>
                </a:cubicBezTo>
                <a:cubicBezTo>
                  <a:pt x="2180" y="9797"/>
                  <a:pt x="3076" y="13218"/>
                  <a:pt x="3218" y="14012"/>
                </a:cubicBezTo>
                <a:lnTo>
                  <a:pt x="3218" y="14012"/>
                </a:lnTo>
                <a:close/>
              </a:path>
            </a:pathLst>
          </a:custGeom>
          <a:solidFill>
            <a:schemeClr val="lt1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8"/>
          <p:cNvSpPr/>
          <p:nvPr/>
        </p:nvSpPr>
        <p:spPr>
          <a:xfrm>
            <a:off x="6940833" y="2222298"/>
            <a:ext cx="1048376" cy="971104"/>
          </a:xfrm>
          <a:custGeom>
            <a:rect b="b" l="l" r="r" t="t"/>
            <a:pathLst>
              <a:path extrusionOk="0" h="42993" w="46414">
                <a:moveTo>
                  <a:pt x="2403" y="29164"/>
                </a:moveTo>
                <a:cubicBezTo>
                  <a:pt x="2587" y="28696"/>
                  <a:pt x="2077" y="27922"/>
                  <a:pt x="1935" y="27474"/>
                </a:cubicBezTo>
                <a:cubicBezTo>
                  <a:pt x="1874" y="27209"/>
                  <a:pt x="2159" y="26455"/>
                  <a:pt x="2200" y="26170"/>
                </a:cubicBezTo>
                <a:cubicBezTo>
                  <a:pt x="2424" y="24704"/>
                  <a:pt x="3075" y="25722"/>
                  <a:pt x="3870" y="25905"/>
                </a:cubicBezTo>
                <a:cubicBezTo>
                  <a:pt x="4216" y="26007"/>
                  <a:pt x="4582" y="25885"/>
                  <a:pt x="4949" y="25967"/>
                </a:cubicBezTo>
                <a:cubicBezTo>
                  <a:pt x="5214" y="26028"/>
                  <a:pt x="5458" y="26191"/>
                  <a:pt x="5702" y="26252"/>
                </a:cubicBezTo>
                <a:cubicBezTo>
                  <a:pt x="5743" y="26394"/>
                  <a:pt x="6130" y="26394"/>
                  <a:pt x="6212" y="26231"/>
                </a:cubicBezTo>
                <a:cubicBezTo>
                  <a:pt x="6354" y="25865"/>
                  <a:pt x="6110" y="25519"/>
                  <a:pt x="6354" y="25030"/>
                </a:cubicBezTo>
                <a:cubicBezTo>
                  <a:pt x="6537" y="24663"/>
                  <a:pt x="7128" y="24256"/>
                  <a:pt x="7413" y="23950"/>
                </a:cubicBezTo>
                <a:cubicBezTo>
                  <a:pt x="7474" y="23645"/>
                  <a:pt x="7434" y="22810"/>
                  <a:pt x="7128" y="22708"/>
                </a:cubicBezTo>
                <a:cubicBezTo>
                  <a:pt x="6436" y="22484"/>
                  <a:pt x="6823" y="22077"/>
                  <a:pt x="6965" y="21608"/>
                </a:cubicBezTo>
                <a:cubicBezTo>
                  <a:pt x="7617" y="21608"/>
                  <a:pt x="8207" y="21751"/>
                  <a:pt x="8839" y="21792"/>
                </a:cubicBezTo>
                <a:cubicBezTo>
                  <a:pt x="9409" y="21832"/>
                  <a:pt x="9246" y="21242"/>
                  <a:pt x="8859" y="21120"/>
                </a:cubicBezTo>
                <a:cubicBezTo>
                  <a:pt x="8574" y="21018"/>
                  <a:pt x="8228" y="20672"/>
                  <a:pt x="8228" y="20346"/>
                </a:cubicBezTo>
                <a:cubicBezTo>
                  <a:pt x="8228" y="19938"/>
                  <a:pt x="9653" y="20325"/>
                  <a:pt x="9042" y="19103"/>
                </a:cubicBezTo>
                <a:cubicBezTo>
                  <a:pt x="8839" y="18676"/>
                  <a:pt x="8554" y="18228"/>
                  <a:pt x="8207" y="17902"/>
                </a:cubicBezTo>
                <a:cubicBezTo>
                  <a:pt x="8228" y="17739"/>
                  <a:pt x="8228" y="17861"/>
                  <a:pt x="8207" y="17800"/>
                </a:cubicBezTo>
                <a:cubicBezTo>
                  <a:pt x="7882" y="17719"/>
                  <a:pt x="7291" y="17881"/>
                  <a:pt x="7026" y="17637"/>
                </a:cubicBezTo>
                <a:cubicBezTo>
                  <a:pt x="6599" y="17271"/>
                  <a:pt x="6354" y="17495"/>
                  <a:pt x="5967" y="17271"/>
                </a:cubicBezTo>
                <a:cubicBezTo>
                  <a:pt x="5417" y="16965"/>
                  <a:pt x="5967" y="16660"/>
                  <a:pt x="5764" y="16415"/>
                </a:cubicBezTo>
                <a:cubicBezTo>
                  <a:pt x="5092" y="15662"/>
                  <a:pt x="5254" y="15886"/>
                  <a:pt x="5254" y="14827"/>
                </a:cubicBezTo>
                <a:cubicBezTo>
                  <a:pt x="5254" y="13340"/>
                  <a:pt x="3992" y="14114"/>
                  <a:pt x="3340" y="13462"/>
                </a:cubicBezTo>
                <a:cubicBezTo>
                  <a:pt x="2749" y="12872"/>
                  <a:pt x="3096" y="13116"/>
                  <a:pt x="2281" y="13116"/>
                </a:cubicBezTo>
                <a:cubicBezTo>
                  <a:pt x="1650" y="13116"/>
                  <a:pt x="1344" y="12586"/>
                  <a:pt x="978" y="12179"/>
                </a:cubicBezTo>
                <a:cubicBezTo>
                  <a:pt x="957" y="12098"/>
                  <a:pt x="917" y="12016"/>
                  <a:pt x="896" y="11935"/>
                </a:cubicBezTo>
                <a:cubicBezTo>
                  <a:pt x="0" y="11731"/>
                  <a:pt x="224" y="10367"/>
                  <a:pt x="693" y="9817"/>
                </a:cubicBezTo>
                <a:cubicBezTo>
                  <a:pt x="855" y="9613"/>
                  <a:pt x="1466" y="9145"/>
                  <a:pt x="1365" y="8880"/>
                </a:cubicBezTo>
                <a:cubicBezTo>
                  <a:pt x="1222" y="8412"/>
                  <a:pt x="1059" y="8228"/>
                  <a:pt x="1141" y="7699"/>
                </a:cubicBezTo>
                <a:lnTo>
                  <a:pt x="1385" y="6945"/>
                </a:lnTo>
                <a:lnTo>
                  <a:pt x="1385" y="6945"/>
                </a:lnTo>
                <a:cubicBezTo>
                  <a:pt x="1955" y="7006"/>
                  <a:pt x="1650" y="6314"/>
                  <a:pt x="2240" y="6538"/>
                </a:cubicBezTo>
                <a:cubicBezTo>
                  <a:pt x="3014" y="6823"/>
                  <a:pt x="3666" y="5397"/>
                  <a:pt x="4521" y="5234"/>
                </a:cubicBezTo>
                <a:cubicBezTo>
                  <a:pt x="4908" y="5153"/>
                  <a:pt x="5275" y="5397"/>
                  <a:pt x="5601" y="5336"/>
                </a:cubicBezTo>
                <a:cubicBezTo>
                  <a:pt x="5927" y="5275"/>
                  <a:pt x="5886" y="4786"/>
                  <a:pt x="6212" y="4786"/>
                </a:cubicBezTo>
                <a:cubicBezTo>
                  <a:pt x="7148" y="4786"/>
                  <a:pt x="6273" y="4114"/>
                  <a:pt x="6761" y="3626"/>
                </a:cubicBezTo>
                <a:cubicBezTo>
                  <a:pt x="7169" y="3178"/>
                  <a:pt x="7413" y="3870"/>
                  <a:pt x="7678" y="3544"/>
                </a:cubicBezTo>
                <a:cubicBezTo>
                  <a:pt x="8289" y="2770"/>
                  <a:pt x="8574" y="3381"/>
                  <a:pt x="9083" y="3727"/>
                </a:cubicBezTo>
                <a:cubicBezTo>
                  <a:pt x="9328" y="3890"/>
                  <a:pt x="10040" y="3137"/>
                  <a:pt x="10529" y="3137"/>
                </a:cubicBezTo>
                <a:lnTo>
                  <a:pt x="11771" y="3137"/>
                </a:lnTo>
                <a:lnTo>
                  <a:pt x="11894" y="2424"/>
                </a:lnTo>
                <a:lnTo>
                  <a:pt x="11894" y="2424"/>
                </a:lnTo>
                <a:cubicBezTo>
                  <a:pt x="12545" y="2343"/>
                  <a:pt x="13299" y="2098"/>
                  <a:pt x="13462" y="1895"/>
                </a:cubicBezTo>
                <a:cubicBezTo>
                  <a:pt x="13747" y="1569"/>
                  <a:pt x="13584" y="1345"/>
                  <a:pt x="13767" y="1019"/>
                </a:cubicBezTo>
                <a:cubicBezTo>
                  <a:pt x="13991" y="591"/>
                  <a:pt x="14154" y="795"/>
                  <a:pt x="14460" y="937"/>
                </a:cubicBezTo>
                <a:cubicBezTo>
                  <a:pt x="14806" y="1060"/>
                  <a:pt x="14745" y="571"/>
                  <a:pt x="14908" y="591"/>
                </a:cubicBezTo>
                <a:cubicBezTo>
                  <a:pt x="16007" y="713"/>
                  <a:pt x="17372" y="41"/>
                  <a:pt x="18431" y="428"/>
                </a:cubicBezTo>
                <a:cubicBezTo>
                  <a:pt x="18838" y="591"/>
                  <a:pt x="19001" y="1324"/>
                  <a:pt x="19286" y="1161"/>
                </a:cubicBezTo>
                <a:cubicBezTo>
                  <a:pt x="19592" y="958"/>
                  <a:pt x="19694" y="1711"/>
                  <a:pt x="19857" y="1996"/>
                </a:cubicBezTo>
                <a:cubicBezTo>
                  <a:pt x="20121" y="2485"/>
                  <a:pt x="20529" y="2587"/>
                  <a:pt x="20488" y="3137"/>
                </a:cubicBezTo>
                <a:cubicBezTo>
                  <a:pt x="20427" y="3707"/>
                  <a:pt x="20936" y="4013"/>
                  <a:pt x="21486" y="4013"/>
                </a:cubicBezTo>
                <a:cubicBezTo>
                  <a:pt x="21914" y="4013"/>
                  <a:pt x="22484" y="2974"/>
                  <a:pt x="22749" y="3055"/>
                </a:cubicBezTo>
                <a:cubicBezTo>
                  <a:pt x="22749" y="4094"/>
                  <a:pt x="25763" y="3402"/>
                  <a:pt x="24704" y="4827"/>
                </a:cubicBezTo>
                <a:cubicBezTo>
                  <a:pt x="24846" y="5010"/>
                  <a:pt x="26007" y="5621"/>
                  <a:pt x="26211" y="5316"/>
                </a:cubicBezTo>
                <a:cubicBezTo>
                  <a:pt x="26374" y="5092"/>
                  <a:pt x="26353" y="4746"/>
                  <a:pt x="26577" y="4501"/>
                </a:cubicBezTo>
                <a:cubicBezTo>
                  <a:pt x="27942" y="3137"/>
                  <a:pt x="29795" y="2587"/>
                  <a:pt x="31811" y="2587"/>
                </a:cubicBezTo>
                <a:cubicBezTo>
                  <a:pt x="32544" y="2526"/>
                  <a:pt x="34642" y="2017"/>
                  <a:pt x="35110" y="1345"/>
                </a:cubicBezTo>
                <a:cubicBezTo>
                  <a:pt x="35457" y="876"/>
                  <a:pt x="35314" y="652"/>
                  <a:pt x="36047" y="693"/>
                </a:cubicBezTo>
                <a:cubicBezTo>
                  <a:pt x="36617" y="713"/>
                  <a:pt x="37412" y="1"/>
                  <a:pt x="37819" y="102"/>
                </a:cubicBezTo>
                <a:cubicBezTo>
                  <a:pt x="38145" y="204"/>
                  <a:pt x="37575" y="937"/>
                  <a:pt x="37636" y="1141"/>
                </a:cubicBezTo>
                <a:cubicBezTo>
                  <a:pt x="37941" y="2241"/>
                  <a:pt x="37819" y="2139"/>
                  <a:pt x="38573" y="2892"/>
                </a:cubicBezTo>
                <a:cubicBezTo>
                  <a:pt x="39061" y="3381"/>
                  <a:pt x="39387" y="3361"/>
                  <a:pt x="40039" y="3524"/>
                </a:cubicBezTo>
                <a:cubicBezTo>
                  <a:pt x="40039" y="4298"/>
                  <a:pt x="39856" y="5072"/>
                  <a:pt x="39957" y="5845"/>
                </a:cubicBezTo>
                <a:cubicBezTo>
                  <a:pt x="40324" y="6538"/>
                  <a:pt x="40406" y="6456"/>
                  <a:pt x="40854" y="7190"/>
                </a:cubicBezTo>
                <a:lnTo>
                  <a:pt x="41729" y="8574"/>
                </a:lnTo>
                <a:cubicBezTo>
                  <a:pt x="42544" y="8574"/>
                  <a:pt x="42544" y="8860"/>
                  <a:pt x="43257" y="9145"/>
                </a:cubicBezTo>
                <a:cubicBezTo>
                  <a:pt x="44418" y="9633"/>
                  <a:pt x="44580" y="10591"/>
                  <a:pt x="45477" y="11487"/>
                </a:cubicBezTo>
                <a:cubicBezTo>
                  <a:pt x="45843" y="11833"/>
                  <a:pt x="45375" y="11874"/>
                  <a:pt x="45517" y="12220"/>
                </a:cubicBezTo>
                <a:cubicBezTo>
                  <a:pt x="45578" y="12403"/>
                  <a:pt x="45680" y="12444"/>
                  <a:pt x="45802" y="12424"/>
                </a:cubicBezTo>
                <a:lnTo>
                  <a:pt x="45802" y="12424"/>
                </a:lnTo>
                <a:lnTo>
                  <a:pt x="46210" y="13360"/>
                </a:lnTo>
                <a:cubicBezTo>
                  <a:pt x="46250" y="13564"/>
                  <a:pt x="46413" y="13686"/>
                  <a:pt x="46413" y="13910"/>
                </a:cubicBezTo>
                <a:cubicBezTo>
                  <a:pt x="46026" y="14032"/>
                  <a:pt x="45273" y="13951"/>
                  <a:pt x="45517" y="14562"/>
                </a:cubicBezTo>
                <a:cubicBezTo>
                  <a:pt x="45578" y="14745"/>
                  <a:pt x="45884" y="14888"/>
                  <a:pt x="45823" y="15091"/>
                </a:cubicBezTo>
                <a:cubicBezTo>
                  <a:pt x="45802" y="15214"/>
                  <a:pt x="45354" y="15825"/>
                  <a:pt x="45273" y="15784"/>
                </a:cubicBezTo>
                <a:cubicBezTo>
                  <a:pt x="44703" y="15458"/>
                  <a:pt x="44356" y="16476"/>
                  <a:pt x="44967" y="16680"/>
                </a:cubicBezTo>
                <a:cubicBezTo>
                  <a:pt x="45456" y="16843"/>
                  <a:pt x="45171" y="17067"/>
                  <a:pt x="45354" y="17393"/>
                </a:cubicBezTo>
                <a:cubicBezTo>
                  <a:pt x="45558" y="17759"/>
                  <a:pt x="45741" y="17719"/>
                  <a:pt x="45660" y="18167"/>
                </a:cubicBezTo>
                <a:cubicBezTo>
                  <a:pt x="44886" y="18350"/>
                  <a:pt x="45517" y="18391"/>
                  <a:pt x="45110" y="18839"/>
                </a:cubicBezTo>
                <a:cubicBezTo>
                  <a:pt x="44988" y="18981"/>
                  <a:pt x="44703" y="18940"/>
                  <a:pt x="44519" y="19063"/>
                </a:cubicBezTo>
                <a:cubicBezTo>
                  <a:pt x="44356" y="19164"/>
                  <a:pt x="44458" y="19429"/>
                  <a:pt x="44377" y="19551"/>
                </a:cubicBezTo>
                <a:cubicBezTo>
                  <a:pt x="44377" y="20264"/>
                  <a:pt x="44275" y="19694"/>
                  <a:pt x="43868" y="19979"/>
                </a:cubicBezTo>
                <a:cubicBezTo>
                  <a:pt x="43440" y="20285"/>
                  <a:pt x="44010" y="20407"/>
                  <a:pt x="44010" y="20651"/>
                </a:cubicBezTo>
                <a:cubicBezTo>
                  <a:pt x="44010" y="21242"/>
                  <a:pt x="42707" y="20712"/>
                  <a:pt x="42910" y="21710"/>
                </a:cubicBezTo>
                <a:cubicBezTo>
                  <a:pt x="43012" y="22240"/>
                  <a:pt x="42849" y="22586"/>
                  <a:pt x="43257" y="22891"/>
                </a:cubicBezTo>
                <a:cubicBezTo>
                  <a:pt x="43766" y="23278"/>
                  <a:pt x="43745" y="24745"/>
                  <a:pt x="43623" y="25315"/>
                </a:cubicBezTo>
                <a:cubicBezTo>
                  <a:pt x="43501" y="25926"/>
                  <a:pt x="43766" y="25824"/>
                  <a:pt x="44275" y="25783"/>
                </a:cubicBezTo>
                <a:cubicBezTo>
                  <a:pt x="44825" y="25763"/>
                  <a:pt x="44682" y="26130"/>
                  <a:pt x="44377" y="26415"/>
                </a:cubicBezTo>
                <a:lnTo>
                  <a:pt x="43440" y="26924"/>
                </a:lnTo>
                <a:lnTo>
                  <a:pt x="43297" y="27290"/>
                </a:lnTo>
                <a:lnTo>
                  <a:pt x="43297" y="27290"/>
                </a:lnTo>
                <a:cubicBezTo>
                  <a:pt x="42870" y="29042"/>
                  <a:pt x="39632" y="26679"/>
                  <a:pt x="38898" y="27759"/>
                </a:cubicBezTo>
                <a:cubicBezTo>
                  <a:pt x="38471" y="28370"/>
                  <a:pt x="38023" y="28451"/>
                  <a:pt x="38756" y="29103"/>
                </a:cubicBezTo>
                <a:cubicBezTo>
                  <a:pt x="39632" y="29877"/>
                  <a:pt x="38104" y="30142"/>
                  <a:pt x="37921" y="30854"/>
                </a:cubicBezTo>
                <a:cubicBezTo>
                  <a:pt x="37778" y="31486"/>
                  <a:pt x="37208" y="31262"/>
                  <a:pt x="36780" y="31404"/>
                </a:cubicBezTo>
                <a:cubicBezTo>
                  <a:pt x="36169" y="31587"/>
                  <a:pt x="36475" y="32260"/>
                  <a:pt x="35783" y="32382"/>
                </a:cubicBezTo>
                <a:cubicBezTo>
                  <a:pt x="35538" y="32606"/>
                  <a:pt x="35090" y="33135"/>
                  <a:pt x="35396" y="33481"/>
                </a:cubicBezTo>
                <a:cubicBezTo>
                  <a:pt x="35538" y="33644"/>
                  <a:pt x="35803" y="33970"/>
                  <a:pt x="35497" y="34113"/>
                </a:cubicBezTo>
                <a:cubicBezTo>
                  <a:pt x="34744" y="34459"/>
                  <a:pt x="34377" y="34194"/>
                  <a:pt x="33848" y="34989"/>
                </a:cubicBezTo>
                <a:cubicBezTo>
                  <a:pt x="33542" y="35477"/>
                  <a:pt x="33827" y="35783"/>
                  <a:pt x="33644" y="36190"/>
                </a:cubicBezTo>
                <a:cubicBezTo>
                  <a:pt x="33481" y="36557"/>
                  <a:pt x="32911" y="35701"/>
                  <a:pt x="32443" y="35844"/>
                </a:cubicBezTo>
                <a:cubicBezTo>
                  <a:pt x="31974" y="36190"/>
                  <a:pt x="32117" y="36699"/>
                  <a:pt x="31384" y="36516"/>
                </a:cubicBezTo>
                <a:cubicBezTo>
                  <a:pt x="30773" y="36353"/>
                  <a:pt x="31302" y="37493"/>
                  <a:pt x="31302" y="37717"/>
                </a:cubicBezTo>
                <a:cubicBezTo>
                  <a:pt x="30935" y="37840"/>
                  <a:pt x="30549" y="37086"/>
                  <a:pt x="30202" y="37005"/>
                </a:cubicBezTo>
                <a:cubicBezTo>
                  <a:pt x="29632" y="36862"/>
                  <a:pt x="29123" y="36679"/>
                  <a:pt x="28634" y="37107"/>
                </a:cubicBezTo>
                <a:cubicBezTo>
                  <a:pt x="28064" y="37595"/>
                  <a:pt x="28166" y="37086"/>
                  <a:pt x="27697" y="36944"/>
                </a:cubicBezTo>
                <a:cubicBezTo>
                  <a:pt x="26150" y="36475"/>
                  <a:pt x="27025" y="39897"/>
                  <a:pt x="27188" y="40691"/>
                </a:cubicBezTo>
                <a:lnTo>
                  <a:pt x="27188" y="40691"/>
                </a:lnTo>
                <a:cubicBezTo>
                  <a:pt x="26557" y="40691"/>
                  <a:pt x="26088" y="41017"/>
                  <a:pt x="25478" y="41098"/>
                </a:cubicBezTo>
                <a:cubicBezTo>
                  <a:pt x="24826" y="41200"/>
                  <a:pt x="24317" y="40548"/>
                  <a:pt x="23848" y="40202"/>
                </a:cubicBezTo>
                <a:cubicBezTo>
                  <a:pt x="22871" y="39469"/>
                  <a:pt x="22158" y="42157"/>
                  <a:pt x="21730" y="42564"/>
                </a:cubicBezTo>
                <a:cubicBezTo>
                  <a:pt x="21547" y="42727"/>
                  <a:pt x="21364" y="42442"/>
                  <a:pt x="21140" y="42463"/>
                </a:cubicBezTo>
                <a:cubicBezTo>
                  <a:pt x="20997" y="42992"/>
                  <a:pt x="20529" y="42524"/>
                  <a:pt x="20834" y="41913"/>
                </a:cubicBezTo>
                <a:cubicBezTo>
                  <a:pt x="21140" y="41302"/>
                  <a:pt x="20916" y="41363"/>
                  <a:pt x="20488" y="40935"/>
                </a:cubicBezTo>
                <a:cubicBezTo>
                  <a:pt x="19979" y="40630"/>
                  <a:pt x="20590" y="40304"/>
                  <a:pt x="20468" y="39978"/>
                </a:cubicBezTo>
                <a:cubicBezTo>
                  <a:pt x="20345" y="39673"/>
                  <a:pt x="19816" y="39347"/>
                  <a:pt x="19510" y="39184"/>
                </a:cubicBezTo>
                <a:cubicBezTo>
                  <a:pt x="18329" y="38512"/>
                  <a:pt x="19083" y="37901"/>
                  <a:pt x="18635" y="37025"/>
                </a:cubicBezTo>
                <a:cubicBezTo>
                  <a:pt x="18309" y="36414"/>
                  <a:pt x="17555" y="37086"/>
                  <a:pt x="17433" y="36109"/>
                </a:cubicBezTo>
                <a:cubicBezTo>
                  <a:pt x="17413" y="35742"/>
                  <a:pt x="17026" y="35864"/>
                  <a:pt x="16944" y="35640"/>
                </a:cubicBezTo>
                <a:cubicBezTo>
                  <a:pt x="16883" y="35477"/>
                  <a:pt x="17148" y="34989"/>
                  <a:pt x="16883" y="34927"/>
                </a:cubicBezTo>
                <a:cubicBezTo>
                  <a:pt x="16883" y="34337"/>
                  <a:pt x="17331" y="34113"/>
                  <a:pt x="16435" y="33644"/>
                </a:cubicBezTo>
                <a:cubicBezTo>
                  <a:pt x="15580" y="31913"/>
                  <a:pt x="15111" y="33441"/>
                  <a:pt x="13910" y="33767"/>
                </a:cubicBezTo>
                <a:cubicBezTo>
                  <a:pt x="13421" y="33889"/>
                  <a:pt x="13319" y="33543"/>
                  <a:pt x="12892" y="33543"/>
                </a:cubicBezTo>
                <a:cubicBezTo>
                  <a:pt x="12301" y="33543"/>
                  <a:pt x="12097" y="33196"/>
                  <a:pt x="11649" y="33196"/>
                </a:cubicBezTo>
                <a:cubicBezTo>
                  <a:pt x="11283" y="33196"/>
                  <a:pt x="11222" y="33237"/>
                  <a:pt x="10936" y="32972"/>
                </a:cubicBezTo>
                <a:cubicBezTo>
                  <a:pt x="10672" y="32748"/>
                  <a:pt x="10203" y="33095"/>
                  <a:pt x="9898" y="33095"/>
                </a:cubicBezTo>
                <a:cubicBezTo>
                  <a:pt x="9409" y="33095"/>
                  <a:pt x="9246" y="32870"/>
                  <a:pt x="8859" y="32667"/>
                </a:cubicBezTo>
                <a:cubicBezTo>
                  <a:pt x="8248" y="32280"/>
                  <a:pt x="7637" y="31934"/>
                  <a:pt x="7128" y="31445"/>
                </a:cubicBezTo>
                <a:cubicBezTo>
                  <a:pt x="6639" y="30936"/>
                  <a:pt x="6049" y="30977"/>
                  <a:pt x="5906" y="30162"/>
                </a:cubicBezTo>
                <a:cubicBezTo>
                  <a:pt x="5865" y="29836"/>
                  <a:pt x="5254" y="29836"/>
                  <a:pt x="5153" y="29429"/>
                </a:cubicBezTo>
                <a:cubicBezTo>
                  <a:pt x="4929" y="28594"/>
                  <a:pt x="4175" y="29408"/>
                  <a:pt x="3829" y="29042"/>
                </a:cubicBezTo>
                <a:cubicBezTo>
                  <a:pt x="3544" y="28777"/>
                  <a:pt x="3605" y="28981"/>
                  <a:pt x="3259" y="28981"/>
                </a:cubicBezTo>
                <a:cubicBezTo>
                  <a:pt x="3238" y="28940"/>
                  <a:pt x="3116" y="28797"/>
                  <a:pt x="3075" y="28777"/>
                </a:cubicBezTo>
                <a:lnTo>
                  <a:pt x="2403" y="29144"/>
                </a:lnTo>
                <a:lnTo>
                  <a:pt x="2403" y="29144"/>
                </a:lnTo>
                <a:close/>
              </a:path>
            </a:pathLst>
          </a:custGeom>
          <a:solidFill>
            <a:srgbClr val="FFB5FF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8"/>
          <p:cNvSpPr/>
          <p:nvPr/>
        </p:nvSpPr>
        <p:spPr>
          <a:xfrm>
            <a:off x="6727820" y="3373316"/>
            <a:ext cx="1001936" cy="984431"/>
          </a:xfrm>
          <a:custGeom>
            <a:rect b="b" l="l" r="r" t="t"/>
            <a:pathLst>
              <a:path extrusionOk="0" h="43583" w="44358">
                <a:moveTo>
                  <a:pt x="41160" y="26984"/>
                </a:moveTo>
                <a:cubicBezTo>
                  <a:pt x="40956" y="27127"/>
                  <a:pt x="40732" y="27229"/>
                  <a:pt x="40467" y="27249"/>
                </a:cubicBezTo>
                <a:cubicBezTo>
                  <a:pt x="39734" y="27310"/>
                  <a:pt x="39123" y="28043"/>
                  <a:pt x="38716" y="28593"/>
                </a:cubicBezTo>
                <a:cubicBezTo>
                  <a:pt x="38329" y="29123"/>
                  <a:pt x="37453" y="32117"/>
                  <a:pt x="36802" y="32117"/>
                </a:cubicBezTo>
                <a:cubicBezTo>
                  <a:pt x="36802" y="31485"/>
                  <a:pt x="37820" y="31119"/>
                  <a:pt x="37718" y="30223"/>
                </a:cubicBezTo>
                <a:cubicBezTo>
                  <a:pt x="37596" y="29204"/>
                  <a:pt x="36028" y="28980"/>
                  <a:pt x="35254" y="28980"/>
                </a:cubicBezTo>
                <a:cubicBezTo>
                  <a:pt x="34724" y="28980"/>
                  <a:pt x="32952" y="29530"/>
                  <a:pt x="32586" y="29774"/>
                </a:cubicBezTo>
                <a:cubicBezTo>
                  <a:pt x="31282" y="30223"/>
                  <a:pt x="30305" y="31159"/>
                  <a:pt x="29816" y="32442"/>
                </a:cubicBezTo>
                <a:cubicBezTo>
                  <a:pt x="29816" y="32911"/>
                  <a:pt x="29816" y="33135"/>
                  <a:pt x="29531" y="33501"/>
                </a:cubicBezTo>
                <a:cubicBezTo>
                  <a:pt x="29287" y="33848"/>
                  <a:pt x="29022" y="34133"/>
                  <a:pt x="28737" y="34418"/>
                </a:cubicBezTo>
                <a:cubicBezTo>
                  <a:pt x="28574" y="34581"/>
                  <a:pt x="28268" y="35008"/>
                  <a:pt x="28105" y="34744"/>
                </a:cubicBezTo>
                <a:cubicBezTo>
                  <a:pt x="28859" y="34011"/>
                  <a:pt x="30183" y="33196"/>
                  <a:pt x="29490" y="31954"/>
                </a:cubicBezTo>
                <a:cubicBezTo>
                  <a:pt x="28940" y="30976"/>
                  <a:pt x="27576" y="31811"/>
                  <a:pt x="26782" y="31404"/>
                </a:cubicBezTo>
                <a:cubicBezTo>
                  <a:pt x="26435" y="31220"/>
                  <a:pt x="26232" y="31506"/>
                  <a:pt x="25926" y="31506"/>
                </a:cubicBezTo>
                <a:cubicBezTo>
                  <a:pt x="25519" y="31506"/>
                  <a:pt x="25112" y="31485"/>
                  <a:pt x="24745" y="31587"/>
                </a:cubicBezTo>
                <a:cubicBezTo>
                  <a:pt x="24297" y="31709"/>
                  <a:pt x="23381" y="32279"/>
                  <a:pt x="23034" y="32565"/>
                </a:cubicBezTo>
                <a:cubicBezTo>
                  <a:pt x="22220" y="32890"/>
                  <a:pt x="21303" y="33786"/>
                  <a:pt x="20814" y="34479"/>
                </a:cubicBezTo>
                <a:cubicBezTo>
                  <a:pt x="20265" y="35294"/>
                  <a:pt x="19328" y="35294"/>
                  <a:pt x="18758" y="35925"/>
                </a:cubicBezTo>
                <a:cubicBezTo>
                  <a:pt x="18574" y="36129"/>
                  <a:pt x="18595" y="34581"/>
                  <a:pt x="18330" y="35456"/>
                </a:cubicBezTo>
                <a:cubicBezTo>
                  <a:pt x="18228" y="35782"/>
                  <a:pt x="17882" y="36780"/>
                  <a:pt x="17434" y="36780"/>
                </a:cubicBezTo>
                <a:cubicBezTo>
                  <a:pt x="17434" y="36536"/>
                  <a:pt x="17678" y="36454"/>
                  <a:pt x="17780" y="36251"/>
                </a:cubicBezTo>
                <a:cubicBezTo>
                  <a:pt x="18004" y="35803"/>
                  <a:pt x="17597" y="35701"/>
                  <a:pt x="17556" y="35355"/>
                </a:cubicBezTo>
                <a:cubicBezTo>
                  <a:pt x="17475" y="34825"/>
                  <a:pt x="17312" y="34825"/>
                  <a:pt x="17047" y="34397"/>
                </a:cubicBezTo>
                <a:cubicBezTo>
                  <a:pt x="16823" y="34092"/>
                  <a:pt x="16945" y="33440"/>
                  <a:pt x="16782" y="33033"/>
                </a:cubicBezTo>
                <a:cubicBezTo>
                  <a:pt x="16619" y="32605"/>
                  <a:pt x="16619" y="32483"/>
                  <a:pt x="16721" y="32035"/>
                </a:cubicBezTo>
                <a:cubicBezTo>
                  <a:pt x="16823" y="31485"/>
                  <a:pt x="16538" y="31363"/>
                  <a:pt x="16232" y="30976"/>
                </a:cubicBezTo>
                <a:cubicBezTo>
                  <a:pt x="16069" y="30793"/>
                  <a:pt x="16191" y="30589"/>
                  <a:pt x="16110" y="30406"/>
                </a:cubicBezTo>
                <a:cubicBezTo>
                  <a:pt x="16008" y="30223"/>
                  <a:pt x="15906" y="30671"/>
                  <a:pt x="15927" y="30793"/>
                </a:cubicBezTo>
                <a:cubicBezTo>
                  <a:pt x="16008" y="31037"/>
                  <a:pt x="15967" y="31302"/>
                  <a:pt x="15866" y="31526"/>
                </a:cubicBezTo>
                <a:cubicBezTo>
                  <a:pt x="15743" y="31811"/>
                  <a:pt x="15743" y="32035"/>
                  <a:pt x="15906" y="32279"/>
                </a:cubicBezTo>
                <a:cubicBezTo>
                  <a:pt x="16049" y="32544"/>
                  <a:pt x="15845" y="32952"/>
                  <a:pt x="15682" y="33155"/>
                </a:cubicBezTo>
                <a:cubicBezTo>
                  <a:pt x="15947" y="33237"/>
                  <a:pt x="16069" y="34479"/>
                  <a:pt x="16029" y="34764"/>
                </a:cubicBezTo>
                <a:cubicBezTo>
                  <a:pt x="16110" y="34968"/>
                  <a:pt x="16069" y="35232"/>
                  <a:pt x="16151" y="35477"/>
                </a:cubicBezTo>
                <a:cubicBezTo>
                  <a:pt x="16212" y="35660"/>
                  <a:pt x="16314" y="35742"/>
                  <a:pt x="16436" y="35884"/>
                </a:cubicBezTo>
                <a:cubicBezTo>
                  <a:pt x="16701" y="36129"/>
                  <a:pt x="16721" y="36393"/>
                  <a:pt x="16802" y="36739"/>
                </a:cubicBezTo>
                <a:cubicBezTo>
                  <a:pt x="16823" y="36780"/>
                  <a:pt x="16965" y="37147"/>
                  <a:pt x="17067" y="37106"/>
                </a:cubicBezTo>
                <a:cubicBezTo>
                  <a:pt x="17088" y="37147"/>
                  <a:pt x="17251" y="37167"/>
                  <a:pt x="17251" y="37106"/>
                </a:cubicBezTo>
                <a:lnTo>
                  <a:pt x="17271" y="37106"/>
                </a:lnTo>
                <a:lnTo>
                  <a:pt x="17271" y="37106"/>
                </a:lnTo>
                <a:cubicBezTo>
                  <a:pt x="17271" y="37249"/>
                  <a:pt x="16925" y="37737"/>
                  <a:pt x="16843" y="37839"/>
                </a:cubicBezTo>
                <a:cubicBezTo>
                  <a:pt x="16558" y="38409"/>
                  <a:pt x="16110" y="38878"/>
                  <a:pt x="15886" y="39428"/>
                </a:cubicBezTo>
                <a:cubicBezTo>
                  <a:pt x="15682" y="39937"/>
                  <a:pt x="14970" y="40466"/>
                  <a:pt x="14970" y="41016"/>
                </a:cubicBezTo>
                <a:cubicBezTo>
                  <a:pt x="14827" y="41179"/>
                  <a:pt x="14807" y="41383"/>
                  <a:pt x="14644" y="41566"/>
                </a:cubicBezTo>
                <a:lnTo>
                  <a:pt x="14216" y="42116"/>
                </a:lnTo>
                <a:cubicBezTo>
                  <a:pt x="13727" y="42727"/>
                  <a:pt x="13177" y="42829"/>
                  <a:pt x="12526" y="43134"/>
                </a:cubicBezTo>
                <a:cubicBezTo>
                  <a:pt x="12302" y="43216"/>
                  <a:pt x="11691" y="43582"/>
                  <a:pt x="11507" y="43542"/>
                </a:cubicBezTo>
                <a:cubicBezTo>
                  <a:pt x="11507" y="43379"/>
                  <a:pt x="11772" y="43277"/>
                  <a:pt x="11650" y="43195"/>
                </a:cubicBezTo>
                <a:cubicBezTo>
                  <a:pt x="11446" y="43032"/>
                  <a:pt x="11711" y="42971"/>
                  <a:pt x="11854" y="43012"/>
                </a:cubicBezTo>
                <a:cubicBezTo>
                  <a:pt x="11976" y="43032"/>
                  <a:pt x="12139" y="42421"/>
                  <a:pt x="12363" y="42503"/>
                </a:cubicBezTo>
                <a:cubicBezTo>
                  <a:pt x="12689" y="42605"/>
                  <a:pt x="12811" y="42320"/>
                  <a:pt x="13014" y="42136"/>
                </a:cubicBezTo>
                <a:cubicBezTo>
                  <a:pt x="13096" y="42055"/>
                  <a:pt x="13300" y="42055"/>
                  <a:pt x="13401" y="42014"/>
                </a:cubicBezTo>
                <a:cubicBezTo>
                  <a:pt x="13829" y="41892"/>
                  <a:pt x="14359" y="41566"/>
                  <a:pt x="14705" y="41301"/>
                </a:cubicBezTo>
                <a:cubicBezTo>
                  <a:pt x="14908" y="40935"/>
                  <a:pt x="14970" y="40568"/>
                  <a:pt x="15234" y="40242"/>
                </a:cubicBezTo>
                <a:cubicBezTo>
                  <a:pt x="15499" y="39957"/>
                  <a:pt x="15601" y="39672"/>
                  <a:pt x="15784" y="39326"/>
                </a:cubicBezTo>
                <a:cubicBezTo>
                  <a:pt x="15845" y="39224"/>
                  <a:pt x="15988" y="38715"/>
                  <a:pt x="16029" y="38695"/>
                </a:cubicBezTo>
                <a:cubicBezTo>
                  <a:pt x="16191" y="38633"/>
                  <a:pt x="16253" y="38735"/>
                  <a:pt x="16354" y="38572"/>
                </a:cubicBezTo>
                <a:cubicBezTo>
                  <a:pt x="16395" y="38511"/>
                  <a:pt x="16538" y="38165"/>
                  <a:pt x="16558" y="38165"/>
                </a:cubicBezTo>
                <a:lnTo>
                  <a:pt x="16558" y="38145"/>
                </a:lnTo>
                <a:lnTo>
                  <a:pt x="16558" y="38145"/>
                </a:lnTo>
                <a:cubicBezTo>
                  <a:pt x="16558" y="38124"/>
                  <a:pt x="16558" y="38145"/>
                  <a:pt x="16578" y="38104"/>
                </a:cubicBezTo>
                <a:cubicBezTo>
                  <a:pt x="16660" y="37961"/>
                  <a:pt x="16762" y="37839"/>
                  <a:pt x="16802" y="37676"/>
                </a:cubicBezTo>
                <a:cubicBezTo>
                  <a:pt x="16823" y="37595"/>
                  <a:pt x="16823" y="37473"/>
                  <a:pt x="16721" y="37534"/>
                </a:cubicBezTo>
                <a:cubicBezTo>
                  <a:pt x="16517" y="37615"/>
                  <a:pt x="16477" y="37860"/>
                  <a:pt x="16314" y="38023"/>
                </a:cubicBezTo>
                <a:cubicBezTo>
                  <a:pt x="15805" y="38532"/>
                  <a:pt x="16130" y="37636"/>
                  <a:pt x="15601" y="37860"/>
                </a:cubicBezTo>
                <a:cubicBezTo>
                  <a:pt x="15316" y="37982"/>
                  <a:pt x="15275" y="37452"/>
                  <a:pt x="15295" y="37269"/>
                </a:cubicBezTo>
                <a:cubicBezTo>
                  <a:pt x="15316" y="37025"/>
                  <a:pt x="15743" y="36353"/>
                  <a:pt x="15499" y="36149"/>
                </a:cubicBezTo>
                <a:cubicBezTo>
                  <a:pt x="15234" y="35945"/>
                  <a:pt x="14196" y="35131"/>
                  <a:pt x="14216" y="35416"/>
                </a:cubicBezTo>
                <a:cubicBezTo>
                  <a:pt x="14257" y="35884"/>
                  <a:pt x="14888" y="36658"/>
                  <a:pt x="14542" y="37126"/>
                </a:cubicBezTo>
                <a:cubicBezTo>
                  <a:pt x="14562" y="37147"/>
                  <a:pt x="14420" y="37513"/>
                  <a:pt x="14338" y="37595"/>
                </a:cubicBezTo>
                <a:cubicBezTo>
                  <a:pt x="14196" y="37758"/>
                  <a:pt x="14135" y="37839"/>
                  <a:pt x="13951" y="37900"/>
                </a:cubicBezTo>
                <a:cubicBezTo>
                  <a:pt x="13442" y="38084"/>
                  <a:pt x="13422" y="38471"/>
                  <a:pt x="13177" y="38878"/>
                </a:cubicBezTo>
                <a:cubicBezTo>
                  <a:pt x="13137" y="38959"/>
                  <a:pt x="13076" y="39020"/>
                  <a:pt x="13055" y="39061"/>
                </a:cubicBezTo>
                <a:lnTo>
                  <a:pt x="13055" y="39061"/>
                </a:lnTo>
                <a:cubicBezTo>
                  <a:pt x="12546" y="38817"/>
                  <a:pt x="12526" y="38287"/>
                  <a:pt x="12505" y="37921"/>
                </a:cubicBezTo>
                <a:cubicBezTo>
                  <a:pt x="12485" y="37574"/>
                  <a:pt x="12628" y="37249"/>
                  <a:pt x="12566" y="36923"/>
                </a:cubicBezTo>
                <a:cubicBezTo>
                  <a:pt x="12526" y="36536"/>
                  <a:pt x="12750" y="34825"/>
                  <a:pt x="12017" y="35232"/>
                </a:cubicBezTo>
                <a:cubicBezTo>
                  <a:pt x="11731" y="35212"/>
                  <a:pt x="10672" y="34845"/>
                  <a:pt x="10428" y="34683"/>
                </a:cubicBezTo>
                <a:cubicBezTo>
                  <a:pt x="10061" y="34418"/>
                  <a:pt x="10713" y="33420"/>
                  <a:pt x="9939" y="33583"/>
                </a:cubicBezTo>
                <a:cubicBezTo>
                  <a:pt x="9491" y="33664"/>
                  <a:pt x="9002" y="33603"/>
                  <a:pt x="8554" y="33664"/>
                </a:cubicBezTo>
                <a:cubicBezTo>
                  <a:pt x="7882" y="33766"/>
                  <a:pt x="8147" y="33420"/>
                  <a:pt x="7984" y="32992"/>
                </a:cubicBezTo>
                <a:cubicBezTo>
                  <a:pt x="7495" y="31852"/>
                  <a:pt x="8167" y="32687"/>
                  <a:pt x="8167" y="31954"/>
                </a:cubicBezTo>
                <a:cubicBezTo>
                  <a:pt x="8167" y="30467"/>
                  <a:pt x="7312" y="31220"/>
                  <a:pt x="6497" y="30711"/>
                </a:cubicBezTo>
                <a:cubicBezTo>
                  <a:pt x="5988" y="30406"/>
                  <a:pt x="6579" y="30060"/>
                  <a:pt x="6864" y="29999"/>
                </a:cubicBezTo>
                <a:cubicBezTo>
                  <a:pt x="7007" y="29958"/>
                  <a:pt x="7027" y="29734"/>
                  <a:pt x="7170" y="29673"/>
                </a:cubicBezTo>
                <a:cubicBezTo>
                  <a:pt x="7312" y="29632"/>
                  <a:pt x="7516" y="29734"/>
                  <a:pt x="7699" y="29693"/>
                </a:cubicBezTo>
                <a:cubicBezTo>
                  <a:pt x="8310" y="29550"/>
                  <a:pt x="8167" y="28858"/>
                  <a:pt x="8188" y="28410"/>
                </a:cubicBezTo>
                <a:cubicBezTo>
                  <a:pt x="8188" y="27758"/>
                  <a:pt x="9186" y="28329"/>
                  <a:pt x="9043" y="27738"/>
                </a:cubicBezTo>
                <a:cubicBezTo>
                  <a:pt x="8819" y="26679"/>
                  <a:pt x="8595" y="27351"/>
                  <a:pt x="8147" y="26964"/>
                </a:cubicBezTo>
                <a:cubicBezTo>
                  <a:pt x="7984" y="26842"/>
                  <a:pt x="7964" y="26048"/>
                  <a:pt x="7964" y="25844"/>
                </a:cubicBezTo>
                <a:cubicBezTo>
                  <a:pt x="7964" y="24927"/>
                  <a:pt x="7414" y="25579"/>
                  <a:pt x="7170" y="25192"/>
                </a:cubicBezTo>
                <a:cubicBezTo>
                  <a:pt x="7047" y="25009"/>
                  <a:pt x="7108" y="24785"/>
                  <a:pt x="6803" y="24805"/>
                </a:cubicBezTo>
                <a:cubicBezTo>
                  <a:pt x="6518" y="24826"/>
                  <a:pt x="6294" y="25050"/>
                  <a:pt x="6192" y="24663"/>
                </a:cubicBezTo>
                <a:cubicBezTo>
                  <a:pt x="6070" y="24174"/>
                  <a:pt x="5438" y="23706"/>
                  <a:pt x="5438" y="23278"/>
                </a:cubicBezTo>
                <a:cubicBezTo>
                  <a:pt x="5438" y="22911"/>
                  <a:pt x="5296" y="22463"/>
                  <a:pt x="5214" y="22137"/>
                </a:cubicBezTo>
                <a:cubicBezTo>
                  <a:pt x="4705" y="22015"/>
                  <a:pt x="4726" y="22117"/>
                  <a:pt x="4603" y="21567"/>
                </a:cubicBezTo>
                <a:cubicBezTo>
                  <a:pt x="4379" y="21058"/>
                  <a:pt x="4400" y="20243"/>
                  <a:pt x="4339" y="19694"/>
                </a:cubicBezTo>
                <a:cubicBezTo>
                  <a:pt x="4257" y="19164"/>
                  <a:pt x="5255" y="18838"/>
                  <a:pt x="4665" y="18533"/>
                </a:cubicBezTo>
                <a:cubicBezTo>
                  <a:pt x="4094" y="18248"/>
                  <a:pt x="4379" y="18227"/>
                  <a:pt x="4298" y="17637"/>
                </a:cubicBezTo>
                <a:cubicBezTo>
                  <a:pt x="4196" y="17107"/>
                  <a:pt x="3280" y="17576"/>
                  <a:pt x="3239" y="17861"/>
                </a:cubicBezTo>
                <a:cubicBezTo>
                  <a:pt x="3178" y="18227"/>
                  <a:pt x="3259" y="18370"/>
                  <a:pt x="2832" y="18431"/>
                </a:cubicBezTo>
                <a:cubicBezTo>
                  <a:pt x="2547" y="18492"/>
                  <a:pt x="2180" y="18288"/>
                  <a:pt x="1976" y="18553"/>
                </a:cubicBezTo>
                <a:cubicBezTo>
                  <a:pt x="1712" y="18879"/>
                  <a:pt x="1589" y="18573"/>
                  <a:pt x="1488" y="18207"/>
                </a:cubicBezTo>
                <a:cubicBezTo>
                  <a:pt x="1284" y="17453"/>
                  <a:pt x="714" y="16048"/>
                  <a:pt x="836" y="15295"/>
                </a:cubicBezTo>
                <a:lnTo>
                  <a:pt x="1" y="14317"/>
                </a:lnTo>
                <a:lnTo>
                  <a:pt x="1" y="14317"/>
                </a:lnTo>
                <a:lnTo>
                  <a:pt x="1874" y="13421"/>
                </a:lnTo>
                <a:cubicBezTo>
                  <a:pt x="2791" y="12993"/>
                  <a:pt x="3626" y="13380"/>
                  <a:pt x="4563" y="12953"/>
                </a:cubicBezTo>
                <a:cubicBezTo>
                  <a:pt x="5724" y="12403"/>
                  <a:pt x="6070" y="12606"/>
                  <a:pt x="7271" y="12606"/>
                </a:cubicBezTo>
                <a:cubicBezTo>
                  <a:pt x="7801" y="12810"/>
                  <a:pt x="8371" y="12891"/>
                  <a:pt x="8880" y="13115"/>
                </a:cubicBezTo>
                <a:cubicBezTo>
                  <a:pt x="9186" y="13258"/>
                  <a:pt x="9471" y="13543"/>
                  <a:pt x="9817" y="13482"/>
                </a:cubicBezTo>
                <a:cubicBezTo>
                  <a:pt x="10184" y="13380"/>
                  <a:pt x="11324" y="13197"/>
                  <a:pt x="11120" y="12586"/>
                </a:cubicBezTo>
                <a:cubicBezTo>
                  <a:pt x="11019" y="12342"/>
                  <a:pt x="10693" y="12138"/>
                  <a:pt x="10672" y="11873"/>
                </a:cubicBezTo>
                <a:cubicBezTo>
                  <a:pt x="10652" y="11670"/>
                  <a:pt x="10795" y="11446"/>
                  <a:pt x="10734" y="11242"/>
                </a:cubicBezTo>
                <a:cubicBezTo>
                  <a:pt x="10326" y="11099"/>
                  <a:pt x="10448" y="10264"/>
                  <a:pt x="10591" y="10000"/>
                </a:cubicBezTo>
                <a:cubicBezTo>
                  <a:pt x="10774" y="9653"/>
                  <a:pt x="10998" y="9002"/>
                  <a:pt x="10998" y="8635"/>
                </a:cubicBezTo>
                <a:cubicBezTo>
                  <a:pt x="10998" y="7943"/>
                  <a:pt x="10224" y="8594"/>
                  <a:pt x="10041" y="7759"/>
                </a:cubicBezTo>
                <a:cubicBezTo>
                  <a:pt x="9919" y="7230"/>
                  <a:pt x="9939" y="6700"/>
                  <a:pt x="9797" y="6171"/>
                </a:cubicBezTo>
                <a:cubicBezTo>
                  <a:pt x="9552" y="6110"/>
                  <a:pt x="9145" y="6130"/>
                  <a:pt x="9064" y="5845"/>
                </a:cubicBezTo>
                <a:cubicBezTo>
                  <a:pt x="8840" y="4908"/>
                  <a:pt x="9288" y="4582"/>
                  <a:pt x="10123" y="4582"/>
                </a:cubicBezTo>
                <a:cubicBezTo>
                  <a:pt x="10489" y="4582"/>
                  <a:pt x="10571" y="4012"/>
                  <a:pt x="10367" y="3788"/>
                </a:cubicBezTo>
                <a:cubicBezTo>
                  <a:pt x="9960" y="3340"/>
                  <a:pt x="9899" y="3360"/>
                  <a:pt x="9654" y="2709"/>
                </a:cubicBezTo>
                <a:cubicBezTo>
                  <a:pt x="9593" y="2505"/>
                  <a:pt x="9532" y="2403"/>
                  <a:pt x="9532" y="2200"/>
                </a:cubicBezTo>
                <a:cubicBezTo>
                  <a:pt x="10265" y="2016"/>
                  <a:pt x="8840" y="387"/>
                  <a:pt x="10306" y="387"/>
                </a:cubicBezTo>
                <a:cubicBezTo>
                  <a:pt x="10408" y="713"/>
                  <a:pt x="10448" y="1202"/>
                  <a:pt x="10937" y="1079"/>
                </a:cubicBezTo>
                <a:cubicBezTo>
                  <a:pt x="11263" y="998"/>
                  <a:pt x="11752" y="1303"/>
                  <a:pt x="11955" y="1181"/>
                </a:cubicBezTo>
                <a:cubicBezTo>
                  <a:pt x="12628" y="794"/>
                  <a:pt x="12709" y="448"/>
                  <a:pt x="13625" y="509"/>
                </a:cubicBezTo>
                <a:cubicBezTo>
                  <a:pt x="14114" y="550"/>
                  <a:pt x="14196" y="122"/>
                  <a:pt x="14664" y="163"/>
                </a:cubicBezTo>
                <a:cubicBezTo>
                  <a:pt x="15397" y="224"/>
                  <a:pt x="15886" y="0"/>
                  <a:pt x="16538" y="489"/>
                </a:cubicBezTo>
                <a:cubicBezTo>
                  <a:pt x="17108" y="937"/>
                  <a:pt x="17984" y="1039"/>
                  <a:pt x="18758" y="1141"/>
                </a:cubicBezTo>
                <a:cubicBezTo>
                  <a:pt x="19083" y="1100"/>
                  <a:pt x="19145" y="1446"/>
                  <a:pt x="19531" y="1324"/>
                </a:cubicBezTo>
                <a:cubicBezTo>
                  <a:pt x="20224" y="1161"/>
                  <a:pt x="20794" y="489"/>
                  <a:pt x="21446" y="285"/>
                </a:cubicBezTo>
                <a:cubicBezTo>
                  <a:pt x="21914" y="163"/>
                  <a:pt x="21792" y="774"/>
                  <a:pt x="22240" y="917"/>
                </a:cubicBezTo>
                <a:cubicBezTo>
                  <a:pt x="22464" y="978"/>
                  <a:pt x="23034" y="957"/>
                  <a:pt x="23177" y="1120"/>
                </a:cubicBezTo>
                <a:cubicBezTo>
                  <a:pt x="23645" y="1711"/>
                  <a:pt x="23034" y="1731"/>
                  <a:pt x="24134" y="1507"/>
                </a:cubicBezTo>
                <a:cubicBezTo>
                  <a:pt x="24643" y="1405"/>
                  <a:pt x="25275" y="1161"/>
                  <a:pt x="25743" y="1303"/>
                </a:cubicBezTo>
                <a:cubicBezTo>
                  <a:pt x="25743" y="1752"/>
                  <a:pt x="25702" y="1853"/>
                  <a:pt x="26028" y="2200"/>
                </a:cubicBezTo>
                <a:cubicBezTo>
                  <a:pt x="26211" y="2362"/>
                  <a:pt x="26904" y="1935"/>
                  <a:pt x="26924" y="2240"/>
                </a:cubicBezTo>
                <a:cubicBezTo>
                  <a:pt x="26945" y="2505"/>
                  <a:pt x="26721" y="2729"/>
                  <a:pt x="26761" y="3014"/>
                </a:cubicBezTo>
                <a:cubicBezTo>
                  <a:pt x="26863" y="3625"/>
                  <a:pt x="27026" y="3218"/>
                  <a:pt x="26843" y="4012"/>
                </a:cubicBezTo>
                <a:cubicBezTo>
                  <a:pt x="26802" y="4216"/>
                  <a:pt x="27494" y="4501"/>
                  <a:pt x="27718" y="4684"/>
                </a:cubicBezTo>
                <a:cubicBezTo>
                  <a:pt x="27698" y="5030"/>
                  <a:pt x="27922" y="5641"/>
                  <a:pt x="27657" y="5947"/>
                </a:cubicBezTo>
                <a:cubicBezTo>
                  <a:pt x="27535" y="6089"/>
                  <a:pt x="26802" y="6191"/>
                  <a:pt x="27372" y="6558"/>
                </a:cubicBezTo>
                <a:cubicBezTo>
                  <a:pt x="27657" y="6721"/>
                  <a:pt x="28085" y="6313"/>
                  <a:pt x="28370" y="6232"/>
                </a:cubicBezTo>
                <a:cubicBezTo>
                  <a:pt x="28716" y="6150"/>
                  <a:pt x="28615" y="6578"/>
                  <a:pt x="28798" y="6761"/>
                </a:cubicBezTo>
                <a:cubicBezTo>
                  <a:pt x="28900" y="6863"/>
                  <a:pt x="29287" y="6843"/>
                  <a:pt x="29429" y="6863"/>
                </a:cubicBezTo>
                <a:cubicBezTo>
                  <a:pt x="30020" y="6904"/>
                  <a:pt x="29918" y="7413"/>
                  <a:pt x="30509" y="6782"/>
                </a:cubicBezTo>
                <a:cubicBezTo>
                  <a:pt x="30936" y="6334"/>
                  <a:pt x="31893" y="7047"/>
                  <a:pt x="32443" y="7047"/>
                </a:cubicBezTo>
                <a:cubicBezTo>
                  <a:pt x="33095" y="7047"/>
                  <a:pt x="33828" y="6476"/>
                  <a:pt x="34439" y="6476"/>
                </a:cubicBezTo>
                <a:lnTo>
                  <a:pt x="34439" y="6476"/>
                </a:lnTo>
                <a:cubicBezTo>
                  <a:pt x="34439" y="6497"/>
                  <a:pt x="34480" y="6578"/>
                  <a:pt x="34459" y="6619"/>
                </a:cubicBezTo>
                <a:cubicBezTo>
                  <a:pt x="34846" y="7108"/>
                  <a:pt x="33930" y="7739"/>
                  <a:pt x="35213" y="7698"/>
                </a:cubicBezTo>
                <a:cubicBezTo>
                  <a:pt x="35905" y="7658"/>
                  <a:pt x="35926" y="9205"/>
                  <a:pt x="36211" y="9714"/>
                </a:cubicBezTo>
                <a:cubicBezTo>
                  <a:pt x="36333" y="9938"/>
                  <a:pt x="37066" y="9776"/>
                  <a:pt x="37087" y="10162"/>
                </a:cubicBezTo>
                <a:cubicBezTo>
                  <a:pt x="37087" y="10203"/>
                  <a:pt x="36496" y="10692"/>
                  <a:pt x="36394" y="10835"/>
                </a:cubicBezTo>
                <a:cubicBezTo>
                  <a:pt x="36394" y="10855"/>
                  <a:pt x="36394" y="10855"/>
                  <a:pt x="36394" y="10875"/>
                </a:cubicBezTo>
                <a:cubicBezTo>
                  <a:pt x="36985" y="11018"/>
                  <a:pt x="36333" y="11812"/>
                  <a:pt x="37229" y="11466"/>
                </a:cubicBezTo>
                <a:cubicBezTo>
                  <a:pt x="37453" y="11486"/>
                  <a:pt x="38003" y="11018"/>
                  <a:pt x="38146" y="11323"/>
                </a:cubicBezTo>
                <a:cubicBezTo>
                  <a:pt x="38309" y="11629"/>
                  <a:pt x="38512" y="12790"/>
                  <a:pt x="38818" y="12912"/>
                </a:cubicBezTo>
                <a:cubicBezTo>
                  <a:pt x="39144" y="13075"/>
                  <a:pt x="39306" y="12301"/>
                  <a:pt x="39734" y="12484"/>
                </a:cubicBezTo>
                <a:cubicBezTo>
                  <a:pt x="40060" y="12647"/>
                  <a:pt x="39938" y="13054"/>
                  <a:pt x="40386" y="12851"/>
                </a:cubicBezTo>
                <a:cubicBezTo>
                  <a:pt x="40854" y="12647"/>
                  <a:pt x="40997" y="13340"/>
                  <a:pt x="41160" y="13645"/>
                </a:cubicBezTo>
                <a:cubicBezTo>
                  <a:pt x="41363" y="14052"/>
                  <a:pt x="41791" y="13869"/>
                  <a:pt x="42158" y="14073"/>
                </a:cubicBezTo>
                <a:cubicBezTo>
                  <a:pt x="42789" y="14073"/>
                  <a:pt x="43115" y="14541"/>
                  <a:pt x="43685" y="14582"/>
                </a:cubicBezTo>
                <a:cubicBezTo>
                  <a:pt x="44357" y="14602"/>
                  <a:pt x="43461" y="16028"/>
                  <a:pt x="43319" y="16537"/>
                </a:cubicBezTo>
                <a:cubicBezTo>
                  <a:pt x="43237" y="16842"/>
                  <a:pt x="43339" y="17127"/>
                  <a:pt x="42911" y="17127"/>
                </a:cubicBezTo>
                <a:cubicBezTo>
                  <a:pt x="42504" y="17127"/>
                  <a:pt x="42565" y="16394"/>
                  <a:pt x="42219" y="16394"/>
                </a:cubicBezTo>
                <a:cubicBezTo>
                  <a:pt x="42178" y="16496"/>
                  <a:pt x="41893" y="16435"/>
                  <a:pt x="41893" y="16598"/>
                </a:cubicBezTo>
                <a:cubicBezTo>
                  <a:pt x="41934" y="17168"/>
                  <a:pt x="42198" y="17209"/>
                  <a:pt x="41669" y="17657"/>
                </a:cubicBezTo>
                <a:cubicBezTo>
                  <a:pt x="40793" y="18349"/>
                  <a:pt x="40752" y="17535"/>
                  <a:pt x="40080" y="17901"/>
                </a:cubicBezTo>
                <a:cubicBezTo>
                  <a:pt x="39877" y="17983"/>
                  <a:pt x="39551" y="17759"/>
                  <a:pt x="39449" y="17861"/>
                </a:cubicBezTo>
                <a:cubicBezTo>
                  <a:pt x="39123" y="18186"/>
                  <a:pt x="40447" y="20651"/>
                  <a:pt x="39042" y="20345"/>
                </a:cubicBezTo>
                <a:cubicBezTo>
                  <a:pt x="37861" y="20101"/>
                  <a:pt x="40121" y="21567"/>
                  <a:pt x="40264" y="21832"/>
                </a:cubicBezTo>
                <a:cubicBezTo>
                  <a:pt x="40590" y="22402"/>
                  <a:pt x="40141" y="22728"/>
                  <a:pt x="40854" y="23176"/>
                </a:cubicBezTo>
                <a:cubicBezTo>
                  <a:pt x="41221" y="23400"/>
                  <a:pt x="41750" y="23441"/>
                  <a:pt x="41750" y="23970"/>
                </a:cubicBezTo>
                <a:cubicBezTo>
                  <a:pt x="41750" y="24276"/>
                  <a:pt x="41547" y="24337"/>
                  <a:pt x="41873" y="24581"/>
                </a:cubicBezTo>
                <a:cubicBezTo>
                  <a:pt x="42422" y="25029"/>
                  <a:pt x="41628" y="25253"/>
                  <a:pt x="41302" y="25437"/>
                </a:cubicBezTo>
                <a:cubicBezTo>
                  <a:pt x="40732" y="25762"/>
                  <a:pt x="40936" y="26475"/>
                  <a:pt x="41200" y="27005"/>
                </a:cubicBezTo>
                <a:lnTo>
                  <a:pt x="41200" y="27005"/>
                </a:lnTo>
                <a:close/>
              </a:path>
            </a:pathLst>
          </a:custGeom>
          <a:solidFill>
            <a:srgbClr val="54BD66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38"/>
          <p:cNvSpPr/>
          <p:nvPr/>
        </p:nvSpPr>
        <p:spPr>
          <a:xfrm>
            <a:off x="5926904" y="3650709"/>
            <a:ext cx="1094839" cy="856089"/>
          </a:xfrm>
          <a:custGeom>
            <a:rect b="b" l="l" r="r" t="t"/>
            <a:pathLst>
              <a:path extrusionOk="0" h="37901" w="48471">
                <a:moveTo>
                  <a:pt x="46454" y="37901"/>
                </a:moveTo>
                <a:lnTo>
                  <a:pt x="46699" y="37799"/>
                </a:lnTo>
                <a:lnTo>
                  <a:pt x="46699" y="37799"/>
                </a:lnTo>
                <a:lnTo>
                  <a:pt x="45619" y="35212"/>
                </a:lnTo>
                <a:cubicBezTo>
                  <a:pt x="45436" y="34866"/>
                  <a:pt x="45273" y="34276"/>
                  <a:pt x="45171" y="33909"/>
                </a:cubicBezTo>
                <a:cubicBezTo>
                  <a:pt x="45049" y="33543"/>
                  <a:pt x="44988" y="33176"/>
                  <a:pt x="44927" y="32789"/>
                </a:cubicBezTo>
                <a:cubicBezTo>
                  <a:pt x="44906" y="32565"/>
                  <a:pt x="44784" y="32341"/>
                  <a:pt x="44784" y="32137"/>
                </a:cubicBezTo>
                <a:cubicBezTo>
                  <a:pt x="44682" y="31873"/>
                  <a:pt x="44744" y="31547"/>
                  <a:pt x="44682" y="31282"/>
                </a:cubicBezTo>
                <a:cubicBezTo>
                  <a:pt x="44642" y="31038"/>
                  <a:pt x="44662" y="30712"/>
                  <a:pt x="44662" y="30467"/>
                </a:cubicBezTo>
                <a:cubicBezTo>
                  <a:pt x="44621" y="30284"/>
                  <a:pt x="44540" y="29714"/>
                  <a:pt x="44255" y="29897"/>
                </a:cubicBezTo>
                <a:cubicBezTo>
                  <a:pt x="44173" y="29958"/>
                  <a:pt x="44275" y="30508"/>
                  <a:pt x="44316" y="30610"/>
                </a:cubicBezTo>
                <a:cubicBezTo>
                  <a:pt x="44336" y="30773"/>
                  <a:pt x="44275" y="31384"/>
                  <a:pt x="44092" y="31384"/>
                </a:cubicBezTo>
                <a:cubicBezTo>
                  <a:pt x="43807" y="31384"/>
                  <a:pt x="43725" y="31038"/>
                  <a:pt x="43664" y="30793"/>
                </a:cubicBezTo>
                <a:cubicBezTo>
                  <a:pt x="43481" y="30793"/>
                  <a:pt x="43196" y="31017"/>
                  <a:pt x="42972" y="30936"/>
                </a:cubicBezTo>
                <a:cubicBezTo>
                  <a:pt x="42931" y="30936"/>
                  <a:pt x="42503" y="30834"/>
                  <a:pt x="42503" y="30854"/>
                </a:cubicBezTo>
                <a:cubicBezTo>
                  <a:pt x="42239" y="31078"/>
                  <a:pt x="42931" y="31139"/>
                  <a:pt x="43012" y="31363"/>
                </a:cubicBezTo>
                <a:cubicBezTo>
                  <a:pt x="43094" y="31669"/>
                  <a:pt x="42727" y="31893"/>
                  <a:pt x="43155" y="31974"/>
                </a:cubicBezTo>
                <a:cubicBezTo>
                  <a:pt x="43420" y="32117"/>
                  <a:pt x="43420" y="32708"/>
                  <a:pt x="43705" y="32708"/>
                </a:cubicBezTo>
                <a:cubicBezTo>
                  <a:pt x="43766" y="32504"/>
                  <a:pt x="43705" y="32137"/>
                  <a:pt x="43807" y="31954"/>
                </a:cubicBezTo>
                <a:cubicBezTo>
                  <a:pt x="44133" y="31526"/>
                  <a:pt x="44418" y="32504"/>
                  <a:pt x="44458" y="32667"/>
                </a:cubicBezTo>
                <a:cubicBezTo>
                  <a:pt x="44499" y="32850"/>
                  <a:pt x="44520" y="33054"/>
                  <a:pt x="44621" y="33196"/>
                </a:cubicBezTo>
                <a:cubicBezTo>
                  <a:pt x="44682" y="33318"/>
                  <a:pt x="44784" y="33257"/>
                  <a:pt x="44845" y="33339"/>
                </a:cubicBezTo>
                <a:cubicBezTo>
                  <a:pt x="44927" y="33420"/>
                  <a:pt x="44968" y="33848"/>
                  <a:pt x="45029" y="33991"/>
                </a:cubicBezTo>
                <a:cubicBezTo>
                  <a:pt x="45090" y="34235"/>
                  <a:pt x="44988" y="34215"/>
                  <a:pt x="44886" y="33991"/>
                </a:cubicBezTo>
                <a:cubicBezTo>
                  <a:pt x="44845" y="33868"/>
                  <a:pt x="44682" y="33787"/>
                  <a:pt x="44744" y="33970"/>
                </a:cubicBezTo>
                <a:cubicBezTo>
                  <a:pt x="44784" y="34072"/>
                  <a:pt x="44968" y="34459"/>
                  <a:pt x="44906" y="34561"/>
                </a:cubicBezTo>
                <a:cubicBezTo>
                  <a:pt x="44744" y="34805"/>
                  <a:pt x="44764" y="34846"/>
                  <a:pt x="44825" y="35131"/>
                </a:cubicBezTo>
                <a:lnTo>
                  <a:pt x="44682" y="35844"/>
                </a:lnTo>
                <a:cubicBezTo>
                  <a:pt x="44662" y="35925"/>
                  <a:pt x="44296" y="37045"/>
                  <a:pt x="44825" y="36658"/>
                </a:cubicBezTo>
                <a:cubicBezTo>
                  <a:pt x="45049" y="36475"/>
                  <a:pt x="45192" y="35864"/>
                  <a:pt x="45538" y="35864"/>
                </a:cubicBezTo>
                <a:cubicBezTo>
                  <a:pt x="45823" y="35864"/>
                  <a:pt x="46149" y="37005"/>
                  <a:pt x="46210" y="37229"/>
                </a:cubicBezTo>
                <a:cubicBezTo>
                  <a:pt x="46251" y="37453"/>
                  <a:pt x="46352" y="37677"/>
                  <a:pt x="46454" y="37880"/>
                </a:cubicBezTo>
                <a:lnTo>
                  <a:pt x="46454" y="37880"/>
                </a:lnTo>
                <a:close/>
                <a:moveTo>
                  <a:pt x="43053" y="32911"/>
                </a:moveTo>
                <a:cubicBezTo>
                  <a:pt x="42992" y="32809"/>
                  <a:pt x="42748" y="32585"/>
                  <a:pt x="42666" y="32789"/>
                </a:cubicBezTo>
                <a:cubicBezTo>
                  <a:pt x="42605" y="32952"/>
                  <a:pt x="43114" y="33196"/>
                  <a:pt x="43216" y="33237"/>
                </a:cubicBezTo>
                <a:cubicBezTo>
                  <a:pt x="43298" y="33278"/>
                  <a:pt x="43420" y="33380"/>
                  <a:pt x="43501" y="33420"/>
                </a:cubicBezTo>
                <a:cubicBezTo>
                  <a:pt x="43623" y="33481"/>
                  <a:pt x="43766" y="33441"/>
                  <a:pt x="43766" y="33278"/>
                </a:cubicBezTo>
                <a:cubicBezTo>
                  <a:pt x="43766" y="33278"/>
                  <a:pt x="43746" y="33257"/>
                  <a:pt x="43746" y="33237"/>
                </a:cubicBezTo>
                <a:cubicBezTo>
                  <a:pt x="43705" y="33217"/>
                  <a:pt x="43623" y="33176"/>
                  <a:pt x="43562" y="33135"/>
                </a:cubicBezTo>
                <a:cubicBezTo>
                  <a:pt x="43461" y="33094"/>
                  <a:pt x="43318" y="33013"/>
                  <a:pt x="43196" y="32993"/>
                </a:cubicBezTo>
                <a:lnTo>
                  <a:pt x="43053" y="32891"/>
                </a:lnTo>
                <a:close/>
                <a:moveTo>
                  <a:pt x="36597" y="30549"/>
                </a:moveTo>
                <a:cubicBezTo>
                  <a:pt x="36638" y="30365"/>
                  <a:pt x="36536" y="30060"/>
                  <a:pt x="36536" y="30386"/>
                </a:cubicBezTo>
                <a:cubicBezTo>
                  <a:pt x="36536" y="30834"/>
                  <a:pt x="35946" y="30752"/>
                  <a:pt x="35966" y="30467"/>
                </a:cubicBezTo>
                <a:cubicBezTo>
                  <a:pt x="35986" y="30345"/>
                  <a:pt x="36109" y="30223"/>
                  <a:pt x="36109" y="30121"/>
                </a:cubicBezTo>
                <a:cubicBezTo>
                  <a:pt x="36109" y="29897"/>
                  <a:pt x="35885" y="29734"/>
                  <a:pt x="36129" y="29612"/>
                </a:cubicBezTo>
                <a:cubicBezTo>
                  <a:pt x="36292" y="29531"/>
                  <a:pt x="36312" y="29184"/>
                  <a:pt x="36129" y="29205"/>
                </a:cubicBezTo>
                <a:cubicBezTo>
                  <a:pt x="35986" y="29225"/>
                  <a:pt x="35966" y="29408"/>
                  <a:pt x="35946" y="29531"/>
                </a:cubicBezTo>
                <a:cubicBezTo>
                  <a:pt x="35885" y="29734"/>
                  <a:pt x="35660" y="29755"/>
                  <a:pt x="35660" y="29999"/>
                </a:cubicBezTo>
                <a:cubicBezTo>
                  <a:pt x="35660" y="30182"/>
                  <a:pt x="35742" y="30365"/>
                  <a:pt x="35701" y="30528"/>
                </a:cubicBezTo>
                <a:cubicBezTo>
                  <a:pt x="35498" y="30488"/>
                  <a:pt x="35253" y="30630"/>
                  <a:pt x="35253" y="30854"/>
                </a:cubicBezTo>
                <a:cubicBezTo>
                  <a:pt x="35233" y="30997"/>
                  <a:pt x="35314" y="31282"/>
                  <a:pt x="35457" y="31323"/>
                </a:cubicBezTo>
                <a:cubicBezTo>
                  <a:pt x="35620" y="31384"/>
                  <a:pt x="35762" y="30773"/>
                  <a:pt x="36007" y="30834"/>
                </a:cubicBezTo>
                <a:cubicBezTo>
                  <a:pt x="36210" y="30895"/>
                  <a:pt x="36129" y="31302"/>
                  <a:pt x="36047" y="31343"/>
                </a:cubicBezTo>
                <a:cubicBezTo>
                  <a:pt x="36088" y="31506"/>
                  <a:pt x="36373" y="31465"/>
                  <a:pt x="36495" y="31384"/>
                </a:cubicBezTo>
                <a:cubicBezTo>
                  <a:pt x="36577" y="31343"/>
                  <a:pt x="36455" y="31221"/>
                  <a:pt x="36414" y="31139"/>
                </a:cubicBezTo>
                <a:cubicBezTo>
                  <a:pt x="36373" y="31038"/>
                  <a:pt x="36475" y="30956"/>
                  <a:pt x="36495" y="30875"/>
                </a:cubicBezTo>
                <a:lnTo>
                  <a:pt x="36597" y="30549"/>
                </a:lnTo>
                <a:close/>
                <a:moveTo>
                  <a:pt x="48470" y="26822"/>
                </a:moveTo>
                <a:cubicBezTo>
                  <a:pt x="47635" y="27962"/>
                  <a:pt x="46800" y="27188"/>
                  <a:pt x="45762" y="27962"/>
                </a:cubicBezTo>
                <a:cubicBezTo>
                  <a:pt x="45579" y="27983"/>
                  <a:pt x="44764" y="28573"/>
                  <a:pt x="44662" y="28736"/>
                </a:cubicBezTo>
                <a:cubicBezTo>
                  <a:pt x="44479" y="29021"/>
                  <a:pt x="44601" y="29469"/>
                  <a:pt x="44438" y="29714"/>
                </a:cubicBezTo>
                <a:cubicBezTo>
                  <a:pt x="44357" y="29816"/>
                  <a:pt x="44133" y="29775"/>
                  <a:pt x="44092" y="29653"/>
                </a:cubicBezTo>
                <a:cubicBezTo>
                  <a:pt x="44071" y="29653"/>
                  <a:pt x="44051" y="29632"/>
                  <a:pt x="44051" y="29632"/>
                </a:cubicBezTo>
                <a:lnTo>
                  <a:pt x="43766" y="29408"/>
                </a:lnTo>
                <a:cubicBezTo>
                  <a:pt x="43623" y="29306"/>
                  <a:pt x="43399" y="29368"/>
                  <a:pt x="43257" y="29429"/>
                </a:cubicBezTo>
                <a:cubicBezTo>
                  <a:pt x="42850" y="29531"/>
                  <a:pt x="42544" y="28960"/>
                  <a:pt x="41953" y="29205"/>
                </a:cubicBezTo>
                <a:cubicBezTo>
                  <a:pt x="41587" y="29368"/>
                  <a:pt x="41709" y="29734"/>
                  <a:pt x="41750" y="30019"/>
                </a:cubicBezTo>
                <a:cubicBezTo>
                  <a:pt x="41750" y="30630"/>
                  <a:pt x="42076" y="30854"/>
                  <a:pt x="41770" y="31465"/>
                </a:cubicBezTo>
                <a:cubicBezTo>
                  <a:pt x="41526" y="31954"/>
                  <a:pt x="41526" y="32443"/>
                  <a:pt x="41139" y="32870"/>
                </a:cubicBezTo>
                <a:cubicBezTo>
                  <a:pt x="41057" y="32932"/>
                  <a:pt x="40548" y="33278"/>
                  <a:pt x="40487" y="33257"/>
                </a:cubicBezTo>
                <a:cubicBezTo>
                  <a:pt x="40345" y="33217"/>
                  <a:pt x="40385" y="33013"/>
                  <a:pt x="40182" y="33115"/>
                </a:cubicBezTo>
                <a:cubicBezTo>
                  <a:pt x="39917" y="33257"/>
                  <a:pt x="39937" y="33522"/>
                  <a:pt x="39754" y="33726"/>
                </a:cubicBezTo>
                <a:cubicBezTo>
                  <a:pt x="39591" y="33929"/>
                  <a:pt x="39611" y="33278"/>
                  <a:pt x="39611" y="33196"/>
                </a:cubicBezTo>
                <a:cubicBezTo>
                  <a:pt x="39734" y="32545"/>
                  <a:pt x="38227" y="32769"/>
                  <a:pt x="38899" y="32076"/>
                </a:cubicBezTo>
                <a:cubicBezTo>
                  <a:pt x="38980" y="31995"/>
                  <a:pt x="39326" y="31954"/>
                  <a:pt x="39326" y="31954"/>
                </a:cubicBezTo>
                <a:cubicBezTo>
                  <a:pt x="39041" y="31852"/>
                  <a:pt x="39163" y="31587"/>
                  <a:pt x="39082" y="31384"/>
                </a:cubicBezTo>
                <a:cubicBezTo>
                  <a:pt x="38919" y="31038"/>
                  <a:pt x="39265" y="30997"/>
                  <a:pt x="39428" y="30752"/>
                </a:cubicBezTo>
                <a:cubicBezTo>
                  <a:pt x="39754" y="30203"/>
                  <a:pt x="38776" y="30895"/>
                  <a:pt x="38736" y="31180"/>
                </a:cubicBezTo>
                <a:cubicBezTo>
                  <a:pt x="38695" y="31343"/>
                  <a:pt x="38756" y="31587"/>
                  <a:pt x="38593" y="31689"/>
                </a:cubicBezTo>
                <a:cubicBezTo>
                  <a:pt x="38471" y="31587"/>
                  <a:pt x="38369" y="30976"/>
                  <a:pt x="38552" y="30854"/>
                </a:cubicBezTo>
                <a:cubicBezTo>
                  <a:pt x="38797" y="30712"/>
                  <a:pt x="38960" y="30508"/>
                  <a:pt x="39265" y="30386"/>
                </a:cubicBezTo>
                <a:cubicBezTo>
                  <a:pt x="39876" y="30101"/>
                  <a:pt x="39591" y="31038"/>
                  <a:pt x="39795" y="31038"/>
                </a:cubicBezTo>
                <a:cubicBezTo>
                  <a:pt x="39815" y="30956"/>
                  <a:pt x="39917" y="30752"/>
                  <a:pt x="39958" y="30651"/>
                </a:cubicBezTo>
                <a:cubicBezTo>
                  <a:pt x="40039" y="30488"/>
                  <a:pt x="40121" y="30467"/>
                  <a:pt x="40283" y="30406"/>
                </a:cubicBezTo>
                <a:cubicBezTo>
                  <a:pt x="40732" y="30223"/>
                  <a:pt x="40548" y="30630"/>
                  <a:pt x="40813" y="30712"/>
                </a:cubicBezTo>
                <a:cubicBezTo>
                  <a:pt x="40813" y="30793"/>
                  <a:pt x="40630" y="31282"/>
                  <a:pt x="40915" y="31099"/>
                </a:cubicBezTo>
                <a:cubicBezTo>
                  <a:pt x="40976" y="31038"/>
                  <a:pt x="41139" y="30691"/>
                  <a:pt x="41159" y="30630"/>
                </a:cubicBezTo>
                <a:cubicBezTo>
                  <a:pt x="41180" y="30488"/>
                  <a:pt x="41139" y="30386"/>
                  <a:pt x="41139" y="30243"/>
                </a:cubicBezTo>
                <a:lnTo>
                  <a:pt x="41200" y="29429"/>
                </a:lnTo>
                <a:cubicBezTo>
                  <a:pt x="40996" y="29347"/>
                  <a:pt x="40772" y="29184"/>
                  <a:pt x="40609" y="28981"/>
                </a:cubicBezTo>
                <a:cubicBezTo>
                  <a:pt x="40243" y="28594"/>
                  <a:pt x="40222" y="29551"/>
                  <a:pt x="40365" y="29755"/>
                </a:cubicBezTo>
                <a:cubicBezTo>
                  <a:pt x="40487" y="29958"/>
                  <a:pt x="40100" y="29999"/>
                  <a:pt x="39917" y="30060"/>
                </a:cubicBezTo>
                <a:cubicBezTo>
                  <a:pt x="39856" y="30101"/>
                  <a:pt x="39184" y="29816"/>
                  <a:pt x="39163" y="29775"/>
                </a:cubicBezTo>
                <a:cubicBezTo>
                  <a:pt x="39021" y="29592"/>
                  <a:pt x="39000" y="29531"/>
                  <a:pt x="38817" y="29368"/>
                </a:cubicBezTo>
                <a:cubicBezTo>
                  <a:pt x="38654" y="29245"/>
                  <a:pt x="38471" y="29164"/>
                  <a:pt x="38369" y="28981"/>
                </a:cubicBezTo>
                <a:cubicBezTo>
                  <a:pt x="38125" y="28594"/>
                  <a:pt x="37982" y="29042"/>
                  <a:pt x="37840" y="28981"/>
                </a:cubicBezTo>
                <a:cubicBezTo>
                  <a:pt x="37432" y="28797"/>
                  <a:pt x="37473" y="27616"/>
                  <a:pt x="36964" y="27270"/>
                </a:cubicBezTo>
                <a:cubicBezTo>
                  <a:pt x="36719" y="27107"/>
                  <a:pt x="36882" y="27535"/>
                  <a:pt x="36944" y="27616"/>
                </a:cubicBezTo>
                <a:cubicBezTo>
                  <a:pt x="37127" y="27922"/>
                  <a:pt x="37371" y="28085"/>
                  <a:pt x="37229" y="28431"/>
                </a:cubicBezTo>
                <a:cubicBezTo>
                  <a:pt x="37229" y="28573"/>
                  <a:pt x="37025" y="28736"/>
                  <a:pt x="37086" y="28940"/>
                </a:cubicBezTo>
                <a:cubicBezTo>
                  <a:pt x="37106" y="29001"/>
                  <a:pt x="37229" y="29184"/>
                  <a:pt x="37290" y="29266"/>
                </a:cubicBezTo>
                <a:cubicBezTo>
                  <a:pt x="37330" y="29327"/>
                  <a:pt x="37493" y="29368"/>
                  <a:pt x="37473" y="29449"/>
                </a:cubicBezTo>
                <a:cubicBezTo>
                  <a:pt x="37432" y="29551"/>
                  <a:pt x="37351" y="29673"/>
                  <a:pt x="37554" y="29673"/>
                </a:cubicBezTo>
                <a:cubicBezTo>
                  <a:pt x="37595" y="29755"/>
                  <a:pt x="37412" y="29917"/>
                  <a:pt x="37351" y="30019"/>
                </a:cubicBezTo>
                <a:cubicBezTo>
                  <a:pt x="37269" y="30182"/>
                  <a:pt x="37330" y="30447"/>
                  <a:pt x="37269" y="30630"/>
                </a:cubicBezTo>
                <a:cubicBezTo>
                  <a:pt x="37249" y="30691"/>
                  <a:pt x="37147" y="30854"/>
                  <a:pt x="37106" y="30732"/>
                </a:cubicBezTo>
                <a:cubicBezTo>
                  <a:pt x="37045" y="30610"/>
                  <a:pt x="37066" y="30508"/>
                  <a:pt x="37066" y="30386"/>
                </a:cubicBezTo>
                <a:cubicBezTo>
                  <a:pt x="37066" y="30203"/>
                  <a:pt x="37005" y="30060"/>
                  <a:pt x="36923" y="29917"/>
                </a:cubicBezTo>
                <a:cubicBezTo>
                  <a:pt x="36801" y="29714"/>
                  <a:pt x="37269" y="29571"/>
                  <a:pt x="37066" y="29347"/>
                </a:cubicBezTo>
                <a:cubicBezTo>
                  <a:pt x="36984" y="29266"/>
                  <a:pt x="36944" y="29531"/>
                  <a:pt x="36903" y="29571"/>
                </a:cubicBezTo>
                <a:cubicBezTo>
                  <a:pt x="36842" y="29653"/>
                  <a:pt x="36679" y="29327"/>
                  <a:pt x="36658" y="29286"/>
                </a:cubicBezTo>
                <a:cubicBezTo>
                  <a:pt x="36638" y="29245"/>
                  <a:pt x="36516" y="29123"/>
                  <a:pt x="36536" y="29123"/>
                </a:cubicBezTo>
                <a:cubicBezTo>
                  <a:pt x="36231" y="28736"/>
                  <a:pt x="35701" y="26924"/>
                  <a:pt x="35090" y="26924"/>
                </a:cubicBezTo>
                <a:cubicBezTo>
                  <a:pt x="34744" y="26924"/>
                  <a:pt x="35070" y="27433"/>
                  <a:pt x="34703" y="27433"/>
                </a:cubicBezTo>
                <a:cubicBezTo>
                  <a:pt x="34601" y="27433"/>
                  <a:pt x="34642" y="27514"/>
                  <a:pt x="34703" y="27535"/>
                </a:cubicBezTo>
                <a:cubicBezTo>
                  <a:pt x="34887" y="27555"/>
                  <a:pt x="34907" y="27494"/>
                  <a:pt x="34948" y="27718"/>
                </a:cubicBezTo>
                <a:cubicBezTo>
                  <a:pt x="35070" y="28186"/>
                  <a:pt x="35151" y="28634"/>
                  <a:pt x="35436" y="29042"/>
                </a:cubicBezTo>
                <a:cubicBezTo>
                  <a:pt x="35925" y="29755"/>
                  <a:pt x="34724" y="30182"/>
                  <a:pt x="34948" y="29653"/>
                </a:cubicBezTo>
                <a:cubicBezTo>
                  <a:pt x="35070" y="29368"/>
                  <a:pt x="35355" y="29021"/>
                  <a:pt x="35070" y="28696"/>
                </a:cubicBezTo>
                <a:cubicBezTo>
                  <a:pt x="34642" y="28186"/>
                  <a:pt x="34683" y="29123"/>
                  <a:pt x="34459" y="29184"/>
                </a:cubicBezTo>
                <a:cubicBezTo>
                  <a:pt x="34194" y="29286"/>
                  <a:pt x="33970" y="29082"/>
                  <a:pt x="33787" y="29144"/>
                </a:cubicBezTo>
                <a:cubicBezTo>
                  <a:pt x="33787" y="29347"/>
                  <a:pt x="34357" y="29347"/>
                  <a:pt x="34479" y="29286"/>
                </a:cubicBezTo>
                <a:cubicBezTo>
                  <a:pt x="34703" y="29184"/>
                  <a:pt x="34724" y="29877"/>
                  <a:pt x="34724" y="29938"/>
                </a:cubicBezTo>
                <a:cubicBezTo>
                  <a:pt x="34805" y="30080"/>
                  <a:pt x="35050" y="30223"/>
                  <a:pt x="35009" y="30386"/>
                </a:cubicBezTo>
                <a:cubicBezTo>
                  <a:pt x="34948" y="30712"/>
                  <a:pt x="34744" y="30223"/>
                  <a:pt x="34683" y="30162"/>
                </a:cubicBezTo>
                <a:cubicBezTo>
                  <a:pt x="34439" y="29897"/>
                  <a:pt x="34072" y="30834"/>
                  <a:pt x="34031" y="30264"/>
                </a:cubicBezTo>
                <a:cubicBezTo>
                  <a:pt x="33970" y="29551"/>
                  <a:pt x="33481" y="29531"/>
                  <a:pt x="33339" y="30243"/>
                </a:cubicBezTo>
                <a:cubicBezTo>
                  <a:pt x="33278" y="30630"/>
                  <a:pt x="33237" y="30304"/>
                  <a:pt x="33156" y="30101"/>
                </a:cubicBezTo>
                <a:cubicBezTo>
                  <a:pt x="32911" y="29571"/>
                  <a:pt x="32280" y="28227"/>
                  <a:pt x="31587" y="28370"/>
                </a:cubicBezTo>
                <a:cubicBezTo>
                  <a:pt x="31404" y="28349"/>
                  <a:pt x="31241" y="28472"/>
                  <a:pt x="31200" y="28268"/>
                </a:cubicBezTo>
                <a:cubicBezTo>
                  <a:pt x="31160" y="28125"/>
                  <a:pt x="31017" y="28064"/>
                  <a:pt x="30895" y="28207"/>
                </a:cubicBezTo>
                <a:cubicBezTo>
                  <a:pt x="30671" y="28492"/>
                  <a:pt x="30182" y="28146"/>
                  <a:pt x="29917" y="28023"/>
                </a:cubicBezTo>
                <a:cubicBezTo>
                  <a:pt x="29795" y="27962"/>
                  <a:pt x="29571" y="27616"/>
                  <a:pt x="29469" y="27820"/>
                </a:cubicBezTo>
                <a:cubicBezTo>
                  <a:pt x="29225" y="28309"/>
                  <a:pt x="28858" y="27861"/>
                  <a:pt x="28736" y="28044"/>
                </a:cubicBezTo>
                <a:cubicBezTo>
                  <a:pt x="28594" y="28268"/>
                  <a:pt x="28594" y="28309"/>
                  <a:pt x="28329" y="28370"/>
                </a:cubicBezTo>
                <a:cubicBezTo>
                  <a:pt x="28329" y="28492"/>
                  <a:pt x="28573" y="28533"/>
                  <a:pt x="28655" y="28451"/>
                </a:cubicBezTo>
                <a:cubicBezTo>
                  <a:pt x="28818" y="28288"/>
                  <a:pt x="28797" y="28431"/>
                  <a:pt x="28838" y="28573"/>
                </a:cubicBezTo>
                <a:cubicBezTo>
                  <a:pt x="28858" y="28655"/>
                  <a:pt x="28940" y="28573"/>
                  <a:pt x="28981" y="28634"/>
                </a:cubicBezTo>
                <a:cubicBezTo>
                  <a:pt x="29021" y="28736"/>
                  <a:pt x="28940" y="28858"/>
                  <a:pt x="28838" y="28777"/>
                </a:cubicBezTo>
                <a:cubicBezTo>
                  <a:pt x="28695" y="28655"/>
                  <a:pt x="28594" y="28675"/>
                  <a:pt x="28410" y="28634"/>
                </a:cubicBezTo>
                <a:cubicBezTo>
                  <a:pt x="28186" y="28573"/>
                  <a:pt x="28166" y="28451"/>
                  <a:pt x="28003" y="28288"/>
                </a:cubicBezTo>
                <a:lnTo>
                  <a:pt x="27942" y="28146"/>
                </a:lnTo>
                <a:cubicBezTo>
                  <a:pt x="27881" y="28166"/>
                  <a:pt x="27881" y="28309"/>
                  <a:pt x="27881" y="28431"/>
                </a:cubicBezTo>
                <a:lnTo>
                  <a:pt x="27881" y="28431"/>
                </a:lnTo>
                <a:lnTo>
                  <a:pt x="27616" y="28227"/>
                </a:lnTo>
                <a:lnTo>
                  <a:pt x="27168" y="28309"/>
                </a:lnTo>
                <a:lnTo>
                  <a:pt x="27514" y="30060"/>
                </a:lnTo>
                <a:lnTo>
                  <a:pt x="27046" y="30264"/>
                </a:lnTo>
                <a:lnTo>
                  <a:pt x="27046" y="30264"/>
                </a:lnTo>
                <a:cubicBezTo>
                  <a:pt x="26842" y="29938"/>
                  <a:pt x="26577" y="29592"/>
                  <a:pt x="26577" y="29755"/>
                </a:cubicBezTo>
                <a:cubicBezTo>
                  <a:pt x="26557" y="29755"/>
                  <a:pt x="26537" y="29958"/>
                  <a:pt x="26537" y="30019"/>
                </a:cubicBezTo>
                <a:cubicBezTo>
                  <a:pt x="26496" y="30467"/>
                  <a:pt x="26028" y="30406"/>
                  <a:pt x="25763" y="30569"/>
                </a:cubicBezTo>
                <a:cubicBezTo>
                  <a:pt x="25457" y="30773"/>
                  <a:pt x="26292" y="31221"/>
                  <a:pt x="26292" y="31363"/>
                </a:cubicBezTo>
                <a:cubicBezTo>
                  <a:pt x="25681" y="31567"/>
                  <a:pt x="25355" y="30997"/>
                  <a:pt x="25600" y="32015"/>
                </a:cubicBezTo>
                <a:cubicBezTo>
                  <a:pt x="25641" y="32117"/>
                  <a:pt x="25742" y="32667"/>
                  <a:pt x="25478" y="32402"/>
                </a:cubicBezTo>
                <a:cubicBezTo>
                  <a:pt x="24948" y="31852"/>
                  <a:pt x="25111" y="32178"/>
                  <a:pt x="24500" y="32178"/>
                </a:cubicBezTo>
                <a:cubicBezTo>
                  <a:pt x="24195" y="32178"/>
                  <a:pt x="23360" y="31099"/>
                  <a:pt x="23095" y="30834"/>
                </a:cubicBezTo>
                <a:cubicBezTo>
                  <a:pt x="22871" y="30590"/>
                  <a:pt x="22973" y="31262"/>
                  <a:pt x="22871" y="31384"/>
                </a:cubicBezTo>
                <a:cubicBezTo>
                  <a:pt x="22626" y="31750"/>
                  <a:pt x="22626" y="30488"/>
                  <a:pt x="22504" y="30304"/>
                </a:cubicBezTo>
                <a:cubicBezTo>
                  <a:pt x="22077" y="29612"/>
                  <a:pt x="21343" y="31078"/>
                  <a:pt x="21160" y="30630"/>
                </a:cubicBezTo>
                <a:cubicBezTo>
                  <a:pt x="21099" y="30427"/>
                  <a:pt x="21567" y="30040"/>
                  <a:pt x="21527" y="29734"/>
                </a:cubicBezTo>
                <a:cubicBezTo>
                  <a:pt x="21506" y="29612"/>
                  <a:pt x="21425" y="28838"/>
                  <a:pt x="21282" y="28838"/>
                </a:cubicBezTo>
                <a:cubicBezTo>
                  <a:pt x="21160" y="29205"/>
                  <a:pt x="21221" y="29612"/>
                  <a:pt x="20895" y="29958"/>
                </a:cubicBezTo>
                <a:cubicBezTo>
                  <a:pt x="20508" y="30162"/>
                  <a:pt x="20284" y="30427"/>
                  <a:pt x="19918" y="30325"/>
                </a:cubicBezTo>
                <a:cubicBezTo>
                  <a:pt x="19897" y="30243"/>
                  <a:pt x="19205" y="29551"/>
                  <a:pt x="19164" y="29551"/>
                </a:cubicBezTo>
                <a:cubicBezTo>
                  <a:pt x="18818" y="29592"/>
                  <a:pt x="18838" y="30304"/>
                  <a:pt x="18757" y="30528"/>
                </a:cubicBezTo>
                <a:cubicBezTo>
                  <a:pt x="18655" y="30834"/>
                  <a:pt x="16700" y="30610"/>
                  <a:pt x="16293" y="30610"/>
                </a:cubicBezTo>
                <a:cubicBezTo>
                  <a:pt x="15784" y="30610"/>
                  <a:pt x="15173" y="30467"/>
                  <a:pt x="14745" y="30569"/>
                </a:cubicBezTo>
                <a:cubicBezTo>
                  <a:pt x="14399" y="30630"/>
                  <a:pt x="14256" y="30915"/>
                  <a:pt x="13890" y="30915"/>
                </a:cubicBezTo>
                <a:cubicBezTo>
                  <a:pt x="13442" y="30915"/>
                  <a:pt x="13340" y="30773"/>
                  <a:pt x="12871" y="30956"/>
                </a:cubicBezTo>
                <a:cubicBezTo>
                  <a:pt x="12281" y="30956"/>
                  <a:pt x="12118" y="31425"/>
                  <a:pt x="11711" y="31628"/>
                </a:cubicBezTo>
                <a:cubicBezTo>
                  <a:pt x="11385" y="31791"/>
                  <a:pt x="10631" y="31343"/>
                  <a:pt x="10305" y="31221"/>
                </a:cubicBezTo>
                <a:cubicBezTo>
                  <a:pt x="9552" y="30875"/>
                  <a:pt x="8024" y="30732"/>
                  <a:pt x="7658" y="30080"/>
                </a:cubicBezTo>
                <a:cubicBezTo>
                  <a:pt x="7536" y="29877"/>
                  <a:pt x="7149" y="29062"/>
                  <a:pt x="7047" y="29021"/>
                </a:cubicBezTo>
                <a:cubicBezTo>
                  <a:pt x="6273" y="28716"/>
                  <a:pt x="5377" y="28920"/>
                  <a:pt x="5010" y="27901"/>
                </a:cubicBezTo>
                <a:cubicBezTo>
                  <a:pt x="4888" y="27575"/>
                  <a:pt x="4114" y="27637"/>
                  <a:pt x="3788" y="27657"/>
                </a:cubicBezTo>
                <a:cubicBezTo>
                  <a:pt x="2953" y="27657"/>
                  <a:pt x="3442" y="26333"/>
                  <a:pt x="2302" y="27311"/>
                </a:cubicBezTo>
                <a:cubicBezTo>
                  <a:pt x="1589" y="27942"/>
                  <a:pt x="0" y="27127"/>
                  <a:pt x="876" y="26353"/>
                </a:cubicBezTo>
                <a:cubicBezTo>
                  <a:pt x="1630" y="25681"/>
                  <a:pt x="5947" y="26394"/>
                  <a:pt x="4399" y="23950"/>
                </a:cubicBezTo>
                <a:cubicBezTo>
                  <a:pt x="4155" y="23563"/>
                  <a:pt x="3809" y="23828"/>
                  <a:pt x="3442" y="23849"/>
                </a:cubicBezTo>
                <a:cubicBezTo>
                  <a:pt x="2872" y="23869"/>
                  <a:pt x="2037" y="23339"/>
                  <a:pt x="1263" y="23054"/>
                </a:cubicBezTo>
                <a:lnTo>
                  <a:pt x="1263" y="23054"/>
                </a:lnTo>
                <a:lnTo>
                  <a:pt x="1731" y="22728"/>
                </a:lnTo>
                <a:lnTo>
                  <a:pt x="2057" y="22240"/>
                </a:lnTo>
                <a:lnTo>
                  <a:pt x="2057" y="22240"/>
                </a:lnTo>
                <a:cubicBezTo>
                  <a:pt x="2811" y="22484"/>
                  <a:pt x="3646" y="22749"/>
                  <a:pt x="4318" y="22749"/>
                </a:cubicBezTo>
                <a:cubicBezTo>
                  <a:pt x="5214" y="22749"/>
                  <a:pt x="5479" y="22545"/>
                  <a:pt x="6415" y="22749"/>
                </a:cubicBezTo>
                <a:cubicBezTo>
                  <a:pt x="7393" y="22952"/>
                  <a:pt x="8208" y="23360"/>
                  <a:pt x="9246" y="23238"/>
                </a:cubicBezTo>
                <a:cubicBezTo>
                  <a:pt x="9613" y="23197"/>
                  <a:pt x="10020" y="22871"/>
                  <a:pt x="9409" y="22871"/>
                </a:cubicBezTo>
                <a:cubicBezTo>
                  <a:pt x="9246" y="22871"/>
                  <a:pt x="8920" y="23054"/>
                  <a:pt x="8839" y="23014"/>
                </a:cubicBezTo>
                <a:cubicBezTo>
                  <a:pt x="8656" y="22932"/>
                  <a:pt x="8859" y="22728"/>
                  <a:pt x="8656" y="22667"/>
                </a:cubicBezTo>
                <a:lnTo>
                  <a:pt x="8187" y="22545"/>
                </a:lnTo>
                <a:cubicBezTo>
                  <a:pt x="8187" y="21914"/>
                  <a:pt x="8595" y="20346"/>
                  <a:pt x="7210" y="20896"/>
                </a:cubicBezTo>
                <a:cubicBezTo>
                  <a:pt x="5397" y="21588"/>
                  <a:pt x="6334" y="21038"/>
                  <a:pt x="5662" y="20183"/>
                </a:cubicBezTo>
                <a:cubicBezTo>
                  <a:pt x="5336" y="19796"/>
                  <a:pt x="4481" y="20692"/>
                  <a:pt x="4012" y="19775"/>
                </a:cubicBezTo>
                <a:cubicBezTo>
                  <a:pt x="3972" y="19653"/>
                  <a:pt x="3910" y="19470"/>
                  <a:pt x="3849" y="19266"/>
                </a:cubicBezTo>
                <a:lnTo>
                  <a:pt x="3849" y="19266"/>
                </a:lnTo>
                <a:lnTo>
                  <a:pt x="4990" y="18839"/>
                </a:lnTo>
                <a:cubicBezTo>
                  <a:pt x="5295" y="18676"/>
                  <a:pt x="5132" y="18105"/>
                  <a:pt x="5051" y="17841"/>
                </a:cubicBezTo>
                <a:cubicBezTo>
                  <a:pt x="4969" y="17576"/>
                  <a:pt x="6273" y="17250"/>
                  <a:pt x="6578" y="17189"/>
                </a:cubicBezTo>
                <a:cubicBezTo>
                  <a:pt x="7047" y="17128"/>
                  <a:pt x="7230" y="16150"/>
                  <a:pt x="7678" y="15825"/>
                </a:cubicBezTo>
                <a:cubicBezTo>
                  <a:pt x="7902" y="15987"/>
                  <a:pt x="8411" y="16273"/>
                  <a:pt x="8696" y="16354"/>
                </a:cubicBezTo>
                <a:cubicBezTo>
                  <a:pt x="9430" y="16558"/>
                  <a:pt x="9409" y="15254"/>
                  <a:pt x="10529" y="15519"/>
                </a:cubicBezTo>
                <a:cubicBezTo>
                  <a:pt x="10611" y="15539"/>
                  <a:pt x="11344" y="16354"/>
                  <a:pt x="11548" y="15723"/>
                </a:cubicBezTo>
                <a:cubicBezTo>
                  <a:pt x="12077" y="14053"/>
                  <a:pt x="11873" y="15397"/>
                  <a:pt x="13218" y="15132"/>
                </a:cubicBezTo>
                <a:cubicBezTo>
                  <a:pt x="13829" y="14990"/>
                  <a:pt x="13788" y="15193"/>
                  <a:pt x="13971" y="15682"/>
                </a:cubicBezTo>
                <a:cubicBezTo>
                  <a:pt x="14093" y="15947"/>
                  <a:pt x="14989" y="15743"/>
                  <a:pt x="15254" y="15723"/>
                </a:cubicBezTo>
                <a:cubicBezTo>
                  <a:pt x="15967" y="15438"/>
                  <a:pt x="16802" y="15397"/>
                  <a:pt x="17474" y="15152"/>
                </a:cubicBezTo>
                <a:cubicBezTo>
                  <a:pt x="17474" y="15051"/>
                  <a:pt x="17230" y="14969"/>
                  <a:pt x="17230" y="14725"/>
                </a:cubicBezTo>
                <a:cubicBezTo>
                  <a:pt x="17230" y="14460"/>
                  <a:pt x="16598" y="14867"/>
                  <a:pt x="16374" y="14684"/>
                </a:cubicBezTo>
                <a:cubicBezTo>
                  <a:pt x="15763" y="14256"/>
                  <a:pt x="16598" y="14195"/>
                  <a:pt x="16904" y="14155"/>
                </a:cubicBezTo>
                <a:cubicBezTo>
                  <a:pt x="17291" y="14073"/>
                  <a:pt x="17270" y="13829"/>
                  <a:pt x="17576" y="13788"/>
                </a:cubicBezTo>
                <a:cubicBezTo>
                  <a:pt x="18553" y="13584"/>
                  <a:pt x="17372" y="13340"/>
                  <a:pt x="17596" y="12831"/>
                </a:cubicBezTo>
                <a:cubicBezTo>
                  <a:pt x="17657" y="12647"/>
                  <a:pt x="17454" y="12403"/>
                  <a:pt x="17576" y="12240"/>
                </a:cubicBezTo>
                <a:cubicBezTo>
                  <a:pt x="17739" y="12037"/>
                  <a:pt x="18268" y="12505"/>
                  <a:pt x="18452" y="12607"/>
                </a:cubicBezTo>
                <a:cubicBezTo>
                  <a:pt x="18879" y="12831"/>
                  <a:pt x="19490" y="11833"/>
                  <a:pt x="19225" y="11670"/>
                </a:cubicBezTo>
                <a:cubicBezTo>
                  <a:pt x="18676" y="11344"/>
                  <a:pt x="18268" y="10876"/>
                  <a:pt x="17759" y="10550"/>
                </a:cubicBezTo>
                <a:cubicBezTo>
                  <a:pt x="17718" y="10529"/>
                  <a:pt x="17637" y="10448"/>
                  <a:pt x="17596" y="10428"/>
                </a:cubicBezTo>
                <a:cubicBezTo>
                  <a:pt x="17535" y="10163"/>
                  <a:pt x="16924" y="9980"/>
                  <a:pt x="16944" y="9552"/>
                </a:cubicBezTo>
                <a:cubicBezTo>
                  <a:pt x="16965" y="9206"/>
                  <a:pt x="17474" y="8982"/>
                  <a:pt x="17617" y="8676"/>
                </a:cubicBezTo>
                <a:cubicBezTo>
                  <a:pt x="18105" y="7556"/>
                  <a:pt x="18452" y="8676"/>
                  <a:pt x="19001" y="8371"/>
                </a:cubicBezTo>
                <a:cubicBezTo>
                  <a:pt x="19531" y="8045"/>
                  <a:pt x="19022" y="7576"/>
                  <a:pt x="19918" y="7841"/>
                </a:cubicBezTo>
                <a:cubicBezTo>
                  <a:pt x="20590" y="8065"/>
                  <a:pt x="20631" y="6680"/>
                  <a:pt x="20183" y="6355"/>
                </a:cubicBezTo>
                <a:cubicBezTo>
                  <a:pt x="19225" y="5682"/>
                  <a:pt x="20346" y="5438"/>
                  <a:pt x="20407" y="4685"/>
                </a:cubicBezTo>
                <a:cubicBezTo>
                  <a:pt x="20203" y="4175"/>
                  <a:pt x="20203" y="4114"/>
                  <a:pt x="19653" y="4114"/>
                </a:cubicBezTo>
                <a:cubicBezTo>
                  <a:pt x="18452" y="4114"/>
                  <a:pt x="19022" y="3116"/>
                  <a:pt x="19164" y="2444"/>
                </a:cubicBezTo>
                <a:cubicBezTo>
                  <a:pt x="19266" y="1874"/>
                  <a:pt x="19429" y="2913"/>
                  <a:pt x="19429" y="2994"/>
                </a:cubicBezTo>
                <a:cubicBezTo>
                  <a:pt x="19470" y="3157"/>
                  <a:pt x="19490" y="3585"/>
                  <a:pt x="19755" y="3524"/>
                </a:cubicBezTo>
                <a:cubicBezTo>
                  <a:pt x="20468" y="3402"/>
                  <a:pt x="20284" y="2953"/>
                  <a:pt x="20284" y="2444"/>
                </a:cubicBezTo>
                <a:cubicBezTo>
                  <a:pt x="20284" y="2098"/>
                  <a:pt x="20122" y="1854"/>
                  <a:pt x="20407" y="1569"/>
                </a:cubicBezTo>
                <a:cubicBezTo>
                  <a:pt x="20549" y="1406"/>
                  <a:pt x="20610" y="1121"/>
                  <a:pt x="20590" y="897"/>
                </a:cubicBezTo>
                <a:cubicBezTo>
                  <a:pt x="20590" y="632"/>
                  <a:pt x="19225" y="917"/>
                  <a:pt x="19775" y="0"/>
                </a:cubicBezTo>
                <a:lnTo>
                  <a:pt x="19775" y="0"/>
                </a:lnTo>
                <a:lnTo>
                  <a:pt x="20936" y="102"/>
                </a:lnTo>
                <a:cubicBezTo>
                  <a:pt x="21710" y="21"/>
                  <a:pt x="21567" y="143"/>
                  <a:pt x="21893" y="693"/>
                </a:cubicBezTo>
                <a:cubicBezTo>
                  <a:pt x="21995" y="856"/>
                  <a:pt x="22341" y="815"/>
                  <a:pt x="22443" y="978"/>
                </a:cubicBezTo>
                <a:cubicBezTo>
                  <a:pt x="22504" y="1060"/>
                  <a:pt x="22667" y="1426"/>
                  <a:pt x="22728" y="1446"/>
                </a:cubicBezTo>
                <a:cubicBezTo>
                  <a:pt x="22728" y="1711"/>
                  <a:pt x="23339" y="1202"/>
                  <a:pt x="23400" y="1100"/>
                </a:cubicBezTo>
                <a:cubicBezTo>
                  <a:pt x="23726" y="611"/>
                  <a:pt x="24276" y="795"/>
                  <a:pt x="24806" y="754"/>
                </a:cubicBezTo>
                <a:cubicBezTo>
                  <a:pt x="25294" y="734"/>
                  <a:pt x="25681" y="876"/>
                  <a:pt x="26190" y="713"/>
                </a:cubicBezTo>
                <a:cubicBezTo>
                  <a:pt x="26924" y="469"/>
                  <a:pt x="26455" y="1080"/>
                  <a:pt x="26822" y="1284"/>
                </a:cubicBezTo>
                <a:cubicBezTo>
                  <a:pt x="27025" y="1406"/>
                  <a:pt x="27249" y="1080"/>
                  <a:pt x="27392" y="1487"/>
                </a:cubicBezTo>
                <a:cubicBezTo>
                  <a:pt x="27738" y="2424"/>
                  <a:pt x="30080" y="1385"/>
                  <a:pt x="30956" y="1385"/>
                </a:cubicBezTo>
                <a:cubicBezTo>
                  <a:pt x="31160" y="1284"/>
                  <a:pt x="31852" y="1161"/>
                  <a:pt x="31913" y="1508"/>
                </a:cubicBezTo>
                <a:cubicBezTo>
                  <a:pt x="31974" y="2037"/>
                  <a:pt x="31954" y="2526"/>
                  <a:pt x="32667" y="2383"/>
                </a:cubicBezTo>
                <a:cubicBezTo>
                  <a:pt x="33257" y="2261"/>
                  <a:pt x="33991" y="2098"/>
                  <a:pt x="34581" y="2098"/>
                </a:cubicBezTo>
                <a:lnTo>
                  <a:pt x="35375" y="2098"/>
                </a:lnTo>
                <a:lnTo>
                  <a:pt x="35375" y="2098"/>
                </a:lnTo>
                <a:lnTo>
                  <a:pt x="36210" y="3055"/>
                </a:lnTo>
                <a:cubicBezTo>
                  <a:pt x="36088" y="3809"/>
                  <a:pt x="36658" y="5234"/>
                  <a:pt x="36862" y="5968"/>
                </a:cubicBezTo>
                <a:cubicBezTo>
                  <a:pt x="36964" y="6334"/>
                  <a:pt x="37106" y="6640"/>
                  <a:pt x="37351" y="6314"/>
                </a:cubicBezTo>
                <a:cubicBezTo>
                  <a:pt x="37554" y="6069"/>
                  <a:pt x="37921" y="6253"/>
                  <a:pt x="38206" y="6212"/>
                </a:cubicBezTo>
                <a:cubicBezTo>
                  <a:pt x="38634" y="6131"/>
                  <a:pt x="38573" y="5988"/>
                  <a:pt x="38614" y="5621"/>
                </a:cubicBezTo>
                <a:cubicBezTo>
                  <a:pt x="38654" y="5336"/>
                  <a:pt x="39591" y="4868"/>
                  <a:pt x="39673" y="5418"/>
                </a:cubicBezTo>
                <a:cubicBezTo>
                  <a:pt x="39774" y="5988"/>
                  <a:pt x="39489" y="6029"/>
                  <a:pt x="40039" y="6314"/>
                </a:cubicBezTo>
                <a:cubicBezTo>
                  <a:pt x="40650" y="6619"/>
                  <a:pt x="39632" y="6925"/>
                  <a:pt x="39713" y="7454"/>
                </a:cubicBezTo>
                <a:cubicBezTo>
                  <a:pt x="39795" y="8025"/>
                  <a:pt x="39774" y="8839"/>
                  <a:pt x="39978" y="9348"/>
                </a:cubicBezTo>
                <a:cubicBezTo>
                  <a:pt x="40121" y="9878"/>
                  <a:pt x="40100" y="9796"/>
                  <a:pt x="40589" y="9898"/>
                </a:cubicBezTo>
                <a:cubicBezTo>
                  <a:pt x="40670" y="10244"/>
                  <a:pt x="40813" y="10672"/>
                  <a:pt x="40813" y="11039"/>
                </a:cubicBezTo>
                <a:cubicBezTo>
                  <a:pt x="40813" y="11466"/>
                  <a:pt x="41465" y="11914"/>
                  <a:pt x="41567" y="12423"/>
                </a:cubicBezTo>
                <a:cubicBezTo>
                  <a:pt x="41668" y="12810"/>
                  <a:pt x="41892" y="12586"/>
                  <a:pt x="42177" y="12586"/>
                </a:cubicBezTo>
                <a:cubicBezTo>
                  <a:pt x="42503" y="12566"/>
                  <a:pt x="42422" y="12770"/>
                  <a:pt x="42564" y="12953"/>
                </a:cubicBezTo>
                <a:cubicBezTo>
                  <a:pt x="42809" y="13340"/>
                  <a:pt x="43338" y="12688"/>
                  <a:pt x="43338" y="13605"/>
                </a:cubicBezTo>
                <a:cubicBezTo>
                  <a:pt x="43338" y="13808"/>
                  <a:pt x="43359" y="14623"/>
                  <a:pt x="43522" y="14745"/>
                </a:cubicBezTo>
                <a:cubicBezTo>
                  <a:pt x="43970" y="15112"/>
                  <a:pt x="44194" y="14460"/>
                  <a:pt x="44438" y="15499"/>
                </a:cubicBezTo>
                <a:cubicBezTo>
                  <a:pt x="44560" y="16089"/>
                  <a:pt x="43583" y="15539"/>
                  <a:pt x="43583" y="16191"/>
                </a:cubicBezTo>
                <a:cubicBezTo>
                  <a:pt x="43542" y="16619"/>
                  <a:pt x="43685" y="17311"/>
                  <a:pt x="43074" y="17474"/>
                </a:cubicBezTo>
                <a:cubicBezTo>
                  <a:pt x="42911" y="17515"/>
                  <a:pt x="42707" y="17393"/>
                  <a:pt x="42544" y="17454"/>
                </a:cubicBezTo>
                <a:cubicBezTo>
                  <a:pt x="42402" y="17494"/>
                  <a:pt x="42381" y="17719"/>
                  <a:pt x="42239" y="17759"/>
                </a:cubicBezTo>
                <a:cubicBezTo>
                  <a:pt x="41953" y="17841"/>
                  <a:pt x="41363" y="18167"/>
                  <a:pt x="41892" y="18492"/>
                </a:cubicBezTo>
                <a:cubicBezTo>
                  <a:pt x="42707" y="19002"/>
                  <a:pt x="43542" y="18248"/>
                  <a:pt x="43542" y="19735"/>
                </a:cubicBezTo>
                <a:cubicBezTo>
                  <a:pt x="43542" y="20447"/>
                  <a:pt x="42870" y="19612"/>
                  <a:pt x="43359" y="20773"/>
                </a:cubicBezTo>
                <a:cubicBezTo>
                  <a:pt x="43522" y="21181"/>
                  <a:pt x="43277" y="21527"/>
                  <a:pt x="43949" y="21445"/>
                </a:cubicBezTo>
                <a:cubicBezTo>
                  <a:pt x="44397" y="21384"/>
                  <a:pt x="44866" y="21425"/>
                  <a:pt x="45314" y="21344"/>
                </a:cubicBezTo>
                <a:cubicBezTo>
                  <a:pt x="46088" y="21181"/>
                  <a:pt x="45436" y="22199"/>
                  <a:pt x="45803" y="22443"/>
                </a:cubicBezTo>
                <a:cubicBezTo>
                  <a:pt x="46047" y="22627"/>
                  <a:pt x="47126" y="22973"/>
                  <a:pt x="47391" y="22993"/>
                </a:cubicBezTo>
                <a:cubicBezTo>
                  <a:pt x="48145" y="22606"/>
                  <a:pt x="47900" y="24317"/>
                  <a:pt x="47961" y="24684"/>
                </a:cubicBezTo>
                <a:cubicBezTo>
                  <a:pt x="48002" y="25009"/>
                  <a:pt x="47859" y="25356"/>
                  <a:pt x="47880" y="25681"/>
                </a:cubicBezTo>
                <a:cubicBezTo>
                  <a:pt x="47900" y="26048"/>
                  <a:pt x="47921" y="26578"/>
                  <a:pt x="48430" y="26842"/>
                </a:cubicBezTo>
                <a:lnTo>
                  <a:pt x="48430" y="26842"/>
                </a:lnTo>
                <a:close/>
              </a:path>
            </a:pathLst>
          </a:custGeom>
          <a:solidFill>
            <a:schemeClr val="lt1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38"/>
          <p:cNvSpPr/>
          <p:nvPr/>
        </p:nvSpPr>
        <p:spPr>
          <a:xfrm>
            <a:off x="6171182" y="4289704"/>
            <a:ext cx="1350145" cy="853785"/>
          </a:xfrm>
          <a:custGeom>
            <a:rect b="b" l="l" r="r" t="t"/>
            <a:pathLst>
              <a:path extrusionOk="0" h="37799" w="59774">
                <a:moveTo>
                  <a:pt x="19205" y="4481"/>
                </a:moveTo>
                <a:cubicBezTo>
                  <a:pt x="19185" y="4399"/>
                  <a:pt x="19144" y="4379"/>
                  <a:pt x="19083" y="4297"/>
                </a:cubicBezTo>
                <a:lnTo>
                  <a:pt x="19002" y="4196"/>
                </a:lnTo>
                <a:cubicBezTo>
                  <a:pt x="18981" y="4175"/>
                  <a:pt x="18920" y="4134"/>
                  <a:pt x="18920" y="4114"/>
                </a:cubicBezTo>
                <a:cubicBezTo>
                  <a:pt x="18818" y="4114"/>
                  <a:pt x="18798" y="4297"/>
                  <a:pt x="18798" y="4399"/>
                </a:cubicBezTo>
                <a:cubicBezTo>
                  <a:pt x="18798" y="4582"/>
                  <a:pt x="18920" y="4725"/>
                  <a:pt x="19002" y="4888"/>
                </a:cubicBezTo>
                <a:cubicBezTo>
                  <a:pt x="19083" y="5112"/>
                  <a:pt x="19307" y="5173"/>
                  <a:pt x="19307" y="4868"/>
                </a:cubicBezTo>
                <a:close/>
                <a:moveTo>
                  <a:pt x="18839" y="6660"/>
                </a:moveTo>
                <a:cubicBezTo>
                  <a:pt x="18798" y="6599"/>
                  <a:pt x="18635" y="6273"/>
                  <a:pt x="18533" y="6436"/>
                </a:cubicBezTo>
                <a:cubicBezTo>
                  <a:pt x="18472" y="6538"/>
                  <a:pt x="18615" y="6965"/>
                  <a:pt x="18696" y="7067"/>
                </a:cubicBezTo>
                <a:cubicBezTo>
                  <a:pt x="18757" y="7149"/>
                  <a:pt x="18839" y="7271"/>
                  <a:pt x="18940" y="7210"/>
                </a:cubicBezTo>
                <a:cubicBezTo>
                  <a:pt x="19022" y="7169"/>
                  <a:pt x="19083" y="6904"/>
                  <a:pt x="19002" y="6884"/>
                </a:cubicBezTo>
                <a:close/>
                <a:moveTo>
                  <a:pt x="21058" y="4684"/>
                </a:moveTo>
                <a:cubicBezTo>
                  <a:pt x="20957" y="4623"/>
                  <a:pt x="20834" y="4460"/>
                  <a:pt x="20692" y="4521"/>
                </a:cubicBezTo>
                <a:cubicBezTo>
                  <a:pt x="20610" y="4562"/>
                  <a:pt x="20590" y="4725"/>
                  <a:pt x="20590" y="4786"/>
                </a:cubicBezTo>
                <a:cubicBezTo>
                  <a:pt x="20651" y="5010"/>
                  <a:pt x="20590" y="5255"/>
                  <a:pt x="20590" y="5499"/>
                </a:cubicBezTo>
                <a:cubicBezTo>
                  <a:pt x="20590" y="5601"/>
                  <a:pt x="20692" y="5886"/>
                  <a:pt x="20834" y="5764"/>
                </a:cubicBezTo>
                <a:cubicBezTo>
                  <a:pt x="21018" y="5601"/>
                  <a:pt x="20855" y="5255"/>
                  <a:pt x="20997" y="5112"/>
                </a:cubicBezTo>
                <a:cubicBezTo>
                  <a:pt x="21058" y="5051"/>
                  <a:pt x="21527" y="4969"/>
                  <a:pt x="21242" y="4745"/>
                </a:cubicBezTo>
                <a:lnTo>
                  <a:pt x="21058" y="4684"/>
                </a:lnTo>
                <a:close/>
                <a:moveTo>
                  <a:pt x="22179" y="5519"/>
                </a:moveTo>
                <a:cubicBezTo>
                  <a:pt x="21934" y="5153"/>
                  <a:pt x="21812" y="5458"/>
                  <a:pt x="21914" y="5784"/>
                </a:cubicBezTo>
                <a:cubicBezTo>
                  <a:pt x="21975" y="5947"/>
                  <a:pt x="22158" y="6110"/>
                  <a:pt x="22280" y="6273"/>
                </a:cubicBezTo>
                <a:cubicBezTo>
                  <a:pt x="22342" y="6375"/>
                  <a:pt x="22362" y="6497"/>
                  <a:pt x="22382" y="6660"/>
                </a:cubicBezTo>
                <a:cubicBezTo>
                  <a:pt x="22403" y="6741"/>
                  <a:pt x="22464" y="6802"/>
                  <a:pt x="22545" y="6823"/>
                </a:cubicBezTo>
                <a:cubicBezTo>
                  <a:pt x="22688" y="6884"/>
                  <a:pt x="22647" y="6517"/>
                  <a:pt x="22627" y="6476"/>
                </a:cubicBezTo>
                <a:cubicBezTo>
                  <a:pt x="22566" y="6314"/>
                  <a:pt x="22362" y="6090"/>
                  <a:pt x="22362" y="5906"/>
                </a:cubicBezTo>
                <a:lnTo>
                  <a:pt x="22179" y="5540"/>
                </a:lnTo>
                <a:close/>
                <a:moveTo>
                  <a:pt x="19837" y="4358"/>
                </a:moveTo>
                <a:cubicBezTo>
                  <a:pt x="19735" y="4175"/>
                  <a:pt x="19714" y="3992"/>
                  <a:pt x="19551" y="3829"/>
                </a:cubicBezTo>
                <a:cubicBezTo>
                  <a:pt x="19429" y="3727"/>
                  <a:pt x="19164" y="3666"/>
                  <a:pt x="19266" y="3910"/>
                </a:cubicBezTo>
                <a:cubicBezTo>
                  <a:pt x="19429" y="4236"/>
                  <a:pt x="19633" y="4521"/>
                  <a:pt x="19633" y="4888"/>
                </a:cubicBezTo>
                <a:cubicBezTo>
                  <a:pt x="19633" y="5010"/>
                  <a:pt x="19613" y="5112"/>
                  <a:pt x="19613" y="5234"/>
                </a:cubicBezTo>
                <a:cubicBezTo>
                  <a:pt x="19613" y="5377"/>
                  <a:pt x="19714" y="5417"/>
                  <a:pt x="19735" y="5499"/>
                </a:cubicBezTo>
                <a:cubicBezTo>
                  <a:pt x="19898" y="5499"/>
                  <a:pt x="19979" y="5540"/>
                  <a:pt x="20081" y="5356"/>
                </a:cubicBezTo>
                <a:cubicBezTo>
                  <a:pt x="20203" y="5193"/>
                  <a:pt x="20020" y="4969"/>
                  <a:pt x="19979" y="4806"/>
                </a:cubicBezTo>
                <a:lnTo>
                  <a:pt x="19837" y="4358"/>
                </a:lnTo>
                <a:close/>
                <a:moveTo>
                  <a:pt x="17108" y="102"/>
                </a:moveTo>
                <a:cubicBezTo>
                  <a:pt x="17108" y="184"/>
                  <a:pt x="17128" y="265"/>
                  <a:pt x="17148" y="285"/>
                </a:cubicBezTo>
                <a:cubicBezTo>
                  <a:pt x="17433" y="570"/>
                  <a:pt x="17759" y="448"/>
                  <a:pt x="17759" y="937"/>
                </a:cubicBezTo>
                <a:cubicBezTo>
                  <a:pt x="17759" y="978"/>
                  <a:pt x="17739" y="1141"/>
                  <a:pt x="17800" y="1161"/>
                </a:cubicBezTo>
                <a:cubicBezTo>
                  <a:pt x="17861" y="1222"/>
                  <a:pt x="18024" y="978"/>
                  <a:pt x="18044" y="1263"/>
                </a:cubicBezTo>
                <a:cubicBezTo>
                  <a:pt x="18065" y="1405"/>
                  <a:pt x="18309" y="1853"/>
                  <a:pt x="18431" y="1792"/>
                </a:cubicBezTo>
                <a:cubicBezTo>
                  <a:pt x="18839" y="1650"/>
                  <a:pt x="18635" y="1915"/>
                  <a:pt x="18839" y="2016"/>
                </a:cubicBezTo>
                <a:cubicBezTo>
                  <a:pt x="18981" y="2077"/>
                  <a:pt x="19063" y="2302"/>
                  <a:pt x="19226" y="2016"/>
                </a:cubicBezTo>
                <a:cubicBezTo>
                  <a:pt x="19572" y="1426"/>
                  <a:pt x="19144" y="1670"/>
                  <a:pt x="19185" y="1243"/>
                </a:cubicBezTo>
                <a:cubicBezTo>
                  <a:pt x="19205" y="1080"/>
                  <a:pt x="19124" y="937"/>
                  <a:pt x="19307" y="835"/>
                </a:cubicBezTo>
                <a:cubicBezTo>
                  <a:pt x="19368" y="815"/>
                  <a:pt x="19572" y="1467"/>
                  <a:pt x="19592" y="1181"/>
                </a:cubicBezTo>
                <a:cubicBezTo>
                  <a:pt x="19613" y="856"/>
                  <a:pt x="19775" y="1243"/>
                  <a:pt x="19837" y="1304"/>
                </a:cubicBezTo>
                <a:cubicBezTo>
                  <a:pt x="20183" y="1711"/>
                  <a:pt x="19755" y="1731"/>
                  <a:pt x="19755" y="2057"/>
                </a:cubicBezTo>
                <a:cubicBezTo>
                  <a:pt x="19755" y="2322"/>
                  <a:pt x="19063" y="2240"/>
                  <a:pt x="19613" y="2526"/>
                </a:cubicBezTo>
                <a:cubicBezTo>
                  <a:pt x="20081" y="2627"/>
                  <a:pt x="20122" y="2750"/>
                  <a:pt x="20346" y="3096"/>
                </a:cubicBezTo>
                <a:cubicBezTo>
                  <a:pt x="20407" y="3177"/>
                  <a:pt x="20529" y="3666"/>
                  <a:pt x="20529" y="3747"/>
                </a:cubicBezTo>
                <a:cubicBezTo>
                  <a:pt x="20529" y="3747"/>
                  <a:pt x="20529" y="3747"/>
                  <a:pt x="20529" y="3747"/>
                </a:cubicBezTo>
                <a:lnTo>
                  <a:pt x="20529" y="3747"/>
                </a:lnTo>
                <a:lnTo>
                  <a:pt x="20529" y="3747"/>
                </a:lnTo>
                <a:cubicBezTo>
                  <a:pt x="20386" y="3666"/>
                  <a:pt x="20244" y="3931"/>
                  <a:pt x="20570" y="4033"/>
                </a:cubicBezTo>
                <a:cubicBezTo>
                  <a:pt x="20672" y="4073"/>
                  <a:pt x="20651" y="3707"/>
                  <a:pt x="20672" y="3625"/>
                </a:cubicBezTo>
                <a:cubicBezTo>
                  <a:pt x="20712" y="3523"/>
                  <a:pt x="20936" y="3055"/>
                  <a:pt x="21079" y="3279"/>
                </a:cubicBezTo>
                <a:cubicBezTo>
                  <a:pt x="21120" y="3361"/>
                  <a:pt x="21201" y="3849"/>
                  <a:pt x="21283" y="3849"/>
                </a:cubicBezTo>
                <a:cubicBezTo>
                  <a:pt x="21323" y="3686"/>
                  <a:pt x="21364" y="3157"/>
                  <a:pt x="21201" y="3075"/>
                </a:cubicBezTo>
                <a:cubicBezTo>
                  <a:pt x="21140" y="3035"/>
                  <a:pt x="20997" y="3035"/>
                  <a:pt x="21058" y="2933"/>
                </a:cubicBezTo>
                <a:cubicBezTo>
                  <a:pt x="21079" y="2892"/>
                  <a:pt x="21323" y="2709"/>
                  <a:pt x="21384" y="2688"/>
                </a:cubicBezTo>
                <a:cubicBezTo>
                  <a:pt x="21629" y="2627"/>
                  <a:pt x="22097" y="2505"/>
                  <a:pt x="22321" y="2648"/>
                </a:cubicBezTo>
                <a:cubicBezTo>
                  <a:pt x="22403" y="2688"/>
                  <a:pt x="22443" y="2790"/>
                  <a:pt x="22525" y="2811"/>
                </a:cubicBezTo>
                <a:cubicBezTo>
                  <a:pt x="22790" y="2872"/>
                  <a:pt x="22728" y="2933"/>
                  <a:pt x="22810" y="3157"/>
                </a:cubicBezTo>
                <a:cubicBezTo>
                  <a:pt x="22891" y="3422"/>
                  <a:pt x="23217" y="2953"/>
                  <a:pt x="23217" y="3503"/>
                </a:cubicBezTo>
                <a:cubicBezTo>
                  <a:pt x="23217" y="3727"/>
                  <a:pt x="23482" y="3788"/>
                  <a:pt x="23686" y="3890"/>
                </a:cubicBezTo>
                <a:cubicBezTo>
                  <a:pt x="23787" y="3992"/>
                  <a:pt x="23767" y="4094"/>
                  <a:pt x="23910" y="4094"/>
                </a:cubicBezTo>
                <a:cubicBezTo>
                  <a:pt x="24093" y="4094"/>
                  <a:pt x="24256" y="4358"/>
                  <a:pt x="24195" y="4542"/>
                </a:cubicBezTo>
                <a:cubicBezTo>
                  <a:pt x="24073" y="4888"/>
                  <a:pt x="24684" y="4460"/>
                  <a:pt x="24602" y="4684"/>
                </a:cubicBezTo>
                <a:cubicBezTo>
                  <a:pt x="24521" y="4868"/>
                  <a:pt x="24256" y="4929"/>
                  <a:pt x="24154" y="5112"/>
                </a:cubicBezTo>
                <a:cubicBezTo>
                  <a:pt x="23971" y="5397"/>
                  <a:pt x="23889" y="5030"/>
                  <a:pt x="23808" y="4949"/>
                </a:cubicBezTo>
                <a:cubicBezTo>
                  <a:pt x="23747" y="4908"/>
                  <a:pt x="23278" y="5112"/>
                  <a:pt x="23645" y="5295"/>
                </a:cubicBezTo>
                <a:cubicBezTo>
                  <a:pt x="23910" y="5438"/>
                  <a:pt x="24052" y="5845"/>
                  <a:pt x="24337" y="5743"/>
                </a:cubicBezTo>
                <a:cubicBezTo>
                  <a:pt x="24602" y="5662"/>
                  <a:pt x="24989" y="5682"/>
                  <a:pt x="24887" y="5255"/>
                </a:cubicBezTo>
                <a:cubicBezTo>
                  <a:pt x="24806" y="4949"/>
                  <a:pt x="24806" y="4806"/>
                  <a:pt x="24663" y="4521"/>
                </a:cubicBezTo>
                <a:cubicBezTo>
                  <a:pt x="24602" y="4420"/>
                  <a:pt x="24602" y="4236"/>
                  <a:pt x="24521" y="4175"/>
                </a:cubicBezTo>
                <a:cubicBezTo>
                  <a:pt x="24460" y="4114"/>
                  <a:pt x="24358" y="4521"/>
                  <a:pt x="24154" y="4114"/>
                </a:cubicBezTo>
                <a:cubicBezTo>
                  <a:pt x="24093" y="4012"/>
                  <a:pt x="23747" y="3483"/>
                  <a:pt x="23686" y="3483"/>
                </a:cubicBezTo>
                <a:cubicBezTo>
                  <a:pt x="23238" y="3523"/>
                  <a:pt x="23665" y="3177"/>
                  <a:pt x="23808" y="3381"/>
                </a:cubicBezTo>
                <a:cubicBezTo>
                  <a:pt x="23869" y="3462"/>
                  <a:pt x="23910" y="3585"/>
                  <a:pt x="24011" y="3625"/>
                </a:cubicBezTo>
                <a:cubicBezTo>
                  <a:pt x="24195" y="3686"/>
                  <a:pt x="24093" y="3340"/>
                  <a:pt x="24398" y="3564"/>
                </a:cubicBezTo>
                <a:cubicBezTo>
                  <a:pt x="24582" y="3707"/>
                  <a:pt x="25050" y="3747"/>
                  <a:pt x="25193" y="3931"/>
                </a:cubicBezTo>
                <a:cubicBezTo>
                  <a:pt x="25274" y="4053"/>
                  <a:pt x="25193" y="4175"/>
                  <a:pt x="25193" y="4297"/>
                </a:cubicBezTo>
                <a:cubicBezTo>
                  <a:pt x="25193" y="4358"/>
                  <a:pt x="25295" y="4521"/>
                  <a:pt x="25315" y="4582"/>
                </a:cubicBezTo>
                <a:cubicBezTo>
                  <a:pt x="25600" y="4379"/>
                  <a:pt x="25681" y="3971"/>
                  <a:pt x="25905" y="3747"/>
                </a:cubicBezTo>
                <a:cubicBezTo>
                  <a:pt x="25926" y="3707"/>
                  <a:pt x="25824" y="4297"/>
                  <a:pt x="25946" y="4481"/>
                </a:cubicBezTo>
                <a:cubicBezTo>
                  <a:pt x="26089" y="4766"/>
                  <a:pt x="26313" y="4521"/>
                  <a:pt x="26476" y="4705"/>
                </a:cubicBezTo>
                <a:cubicBezTo>
                  <a:pt x="26781" y="5051"/>
                  <a:pt x="26761" y="4318"/>
                  <a:pt x="26720" y="4155"/>
                </a:cubicBezTo>
                <a:cubicBezTo>
                  <a:pt x="26700" y="4033"/>
                  <a:pt x="26883" y="3971"/>
                  <a:pt x="26985" y="3931"/>
                </a:cubicBezTo>
                <a:cubicBezTo>
                  <a:pt x="27189" y="3870"/>
                  <a:pt x="27148" y="4134"/>
                  <a:pt x="27270" y="4236"/>
                </a:cubicBezTo>
                <a:cubicBezTo>
                  <a:pt x="27372" y="4379"/>
                  <a:pt x="27494" y="4440"/>
                  <a:pt x="27535" y="4644"/>
                </a:cubicBezTo>
                <a:cubicBezTo>
                  <a:pt x="27575" y="4847"/>
                  <a:pt x="27637" y="5051"/>
                  <a:pt x="27800" y="5214"/>
                </a:cubicBezTo>
                <a:cubicBezTo>
                  <a:pt x="27861" y="5275"/>
                  <a:pt x="27922" y="5336"/>
                  <a:pt x="28003" y="5417"/>
                </a:cubicBezTo>
                <a:lnTo>
                  <a:pt x="28166" y="5601"/>
                </a:lnTo>
                <a:cubicBezTo>
                  <a:pt x="28309" y="5723"/>
                  <a:pt x="28105" y="5764"/>
                  <a:pt x="28044" y="5845"/>
                </a:cubicBezTo>
                <a:cubicBezTo>
                  <a:pt x="28003" y="5947"/>
                  <a:pt x="28064" y="6130"/>
                  <a:pt x="27983" y="6171"/>
                </a:cubicBezTo>
                <a:cubicBezTo>
                  <a:pt x="27861" y="6273"/>
                  <a:pt x="27840" y="6110"/>
                  <a:pt x="27779" y="6232"/>
                </a:cubicBezTo>
                <a:cubicBezTo>
                  <a:pt x="27738" y="6354"/>
                  <a:pt x="27657" y="6334"/>
                  <a:pt x="27575" y="6273"/>
                </a:cubicBezTo>
                <a:cubicBezTo>
                  <a:pt x="27494" y="6171"/>
                  <a:pt x="27535" y="6354"/>
                  <a:pt x="27535" y="6415"/>
                </a:cubicBezTo>
                <a:cubicBezTo>
                  <a:pt x="27453" y="6660"/>
                  <a:pt x="27290" y="6741"/>
                  <a:pt x="27637" y="6558"/>
                </a:cubicBezTo>
                <a:cubicBezTo>
                  <a:pt x="27800" y="6456"/>
                  <a:pt x="27800" y="6639"/>
                  <a:pt x="27962" y="6538"/>
                </a:cubicBezTo>
                <a:cubicBezTo>
                  <a:pt x="28024" y="6497"/>
                  <a:pt x="28166" y="6538"/>
                  <a:pt x="28166" y="6456"/>
                </a:cubicBezTo>
                <a:cubicBezTo>
                  <a:pt x="28166" y="6314"/>
                  <a:pt x="28044" y="6191"/>
                  <a:pt x="28125" y="6028"/>
                </a:cubicBezTo>
                <a:cubicBezTo>
                  <a:pt x="28207" y="5927"/>
                  <a:pt x="28288" y="5845"/>
                  <a:pt x="28329" y="5743"/>
                </a:cubicBezTo>
                <a:cubicBezTo>
                  <a:pt x="28451" y="5764"/>
                  <a:pt x="28757" y="6028"/>
                  <a:pt x="28879" y="6130"/>
                </a:cubicBezTo>
                <a:cubicBezTo>
                  <a:pt x="29062" y="6232"/>
                  <a:pt x="28838" y="6599"/>
                  <a:pt x="28818" y="6762"/>
                </a:cubicBezTo>
                <a:cubicBezTo>
                  <a:pt x="28879" y="7067"/>
                  <a:pt x="28818" y="7332"/>
                  <a:pt x="29184" y="7210"/>
                </a:cubicBezTo>
                <a:cubicBezTo>
                  <a:pt x="29408" y="7128"/>
                  <a:pt x="29510" y="6741"/>
                  <a:pt x="29571" y="6517"/>
                </a:cubicBezTo>
                <a:cubicBezTo>
                  <a:pt x="29653" y="6252"/>
                  <a:pt x="29694" y="6130"/>
                  <a:pt x="29938" y="6415"/>
                </a:cubicBezTo>
                <a:cubicBezTo>
                  <a:pt x="30040" y="6538"/>
                  <a:pt x="30325" y="6456"/>
                  <a:pt x="30325" y="6252"/>
                </a:cubicBezTo>
                <a:cubicBezTo>
                  <a:pt x="30325" y="6049"/>
                  <a:pt x="30019" y="5682"/>
                  <a:pt x="29958" y="5458"/>
                </a:cubicBezTo>
                <a:cubicBezTo>
                  <a:pt x="29877" y="5255"/>
                  <a:pt x="29958" y="5377"/>
                  <a:pt x="30019" y="5255"/>
                </a:cubicBezTo>
                <a:cubicBezTo>
                  <a:pt x="30080" y="5153"/>
                  <a:pt x="29877" y="4908"/>
                  <a:pt x="29979" y="4969"/>
                </a:cubicBezTo>
                <a:lnTo>
                  <a:pt x="30915" y="5519"/>
                </a:lnTo>
                <a:cubicBezTo>
                  <a:pt x="31425" y="5825"/>
                  <a:pt x="31241" y="5947"/>
                  <a:pt x="31119" y="6314"/>
                </a:cubicBezTo>
                <a:cubicBezTo>
                  <a:pt x="30915" y="6273"/>
                  <a:pt x="30915" y="6191"/>
                  <a:pt x="30814" y="6456"/>
                </a:cubicBezTo>
                <a:cubicBezTo>
                  <a:pt x="30793" y="6497"/>
                  <a:pt x="30651" y="6945"/>
                  <a:pt x="30793" y="6823"/>
                </a:cubicBezTo>
                <a:cubicBezTo>
                  <a:pt x="30834" y="6782"/>
                  <a:pt x="30895" y="6639"/>
                  <a:pt x="30915" y="6599"/>
                </a:cubicBezTo>
                <a:cubicBezTo>
                  <a:pt x="31119" y="6151"/>
                  <a:pt x="30997" y="6823"/>
                  <a:pt x="30895" y="6986"/>
                </a:cubicBezTo>
                <a:cubicBezTo>
                  <a:pt x="30610" y="7413"/>
                  <a:pt x="30121" y="6965"/>
                  <a:pt x="30019" y="7373"/>
                </a:cubicBezTo>
                <a:cubicBezTo>
                  <a:pt x="29979" y="7515"/>
                  <a:pt x="29999" y="7882"/>
                  <a:pt x="29897" y="7943"/>
                </a:cubicBezTo>
                <a:cubicBezTo>
                  <a:pt x="29694" y="8106"/>
                  <a:pt x="29551" y="8167"/>
                  <a:pt x="29347" y="8370"/>
                </a:cubicBezTo>
                <a:cubicBezTo>
                  <a:pt x="29327" y="8432"/>
                  <a:pt x="29103" y="9104"/>
                  <a:pt x="29245" y="9022"/>
                </a:cubicBezTo>
                <a:cubicBezTo>
                  <a:pt x="29286" y="9144"/>
                  <a:pt x="29734" y="8920"/>
                  <a:pt x="29795" y="8839"/>
                </a:cubicBezTo>
                <a:cubicBezTo>
                  <a:pt x="30121" y="8391"/>
                  <a:pt x="30651" y="8065"/>
                  <a:pt x="31058" y="7637"/>
                </a:cubicBezTo>
                <a:cubicBezTo>
                  <a:pt x="31404" y="7250"/>
                  <a:pt x="31974" y="7210"/>
                  <a:pt x="32422" y="7026"/>
                </a:cubicBezTo>
                <a:cubicBezTo>
                  <a:pt x="32789" y="6884"/>
                  <a:pt x="32911" y="6599"/>
                  <a:pt x="32972" y="7230"/>
                </a:cubicBezTo>
                <a:cubicBezTo>
                  <a:pt x="32993" y="7454"/>
                  <a:pt x="32871" y="7393"/>
                  <a:pt x="32748" y="7271"/>
                </a:cubicBezTo>
                <a:cubicBezTo>
                  <a:pt x="32443" y="6986"/>
                  <a:pt x="31445" y="7658"/>
                  <a:pt x="31547" y="8187"/>
                </a:cubicBezTo>
                <a:cubicBezTo>
                  <a:pt x="31588" y="8411"/>
                  <a:pt x="31526" y="8513"/>
                  <a:pt x="31486" y="8717"/>
                </a:cubicBezTo>
                <a:cubicBezTo>
                  <a:pt x="31486" y="8798"/>
                  <a:pt x="32402" y="8370"/>
                  <a:pt x="32606" y="8309"/>
                </a:cubicBezTo>
                <a:cubicBezTo>
                  <a:pt x="33033" y="8187"/>
                  <a:pt x="32647" y="8696"/>
                  <a:pt x="32789" y="8737"/>
                </a:cubicBezTo>
                <a:cubicBezTo>
                  <a:pt x="32871" y="8757"/>
                  <a:pt x="33115" y="8656"/>
                  <a:pt x="33115" y="8900"/>
                </a:cubicBezTo>
                <a:cubicBezTo>
                  <a:pt x="33115" y="9246"/>
                  <a:pt x="32606" y="9328"/>
                  <a:pt x="32606" y="9572"/>
                </a:cubicBezTo>
                <a:cubicBezTo>
                  <a:pt x="32606" y="10122"/>
                  <a:pt x="32300" y="9674"/>
                  <a:pt x="32056" y="9959"/>
                </a:cubicBezTo>
                <a:cubicBezTo>
                  <a:pt x="31934" y="10040"/>
                  <a:pt x="31547" y="10631"/>
                  <a:pt x="31934" y="10672"/>
                </a:cubicBezTo>
                <a:cubicBezTo>
                  <a:pt x="32056" y="10672"/>
                  <a:pt x="32198" y="10509"/>
                  <a:pt x="32341" y="10488"/>
                </a:cubicBezTo>
                <a:cubicBezTo>
                  <a:pt x="32504" y="10468"/>
                  <a:pt x="32647" y="10570"/>
                  <a:pt x="32789" y="10488"/>
                </a:cubicBezTo>
                <a:cubicBezTo>
                  <a:pt x="33013" y="10366"/>
                  <a:pt x="34276" y="9694"/>
                  <a:pt x="34479" y="9979"/>
                </a:cubicBezTo>
                <a:cubicBezTo>
                  <a:pt x="34561" y="10081"/>
                  <a:pt x="34154" y="10346"/>
                  <a:pt x="34357" y="10488"/>
                </a:cubicBezTo>
                <a:cubicBezTo>
                  <a:pt x="34805" y="10835"/>
                  <a:pt x="34439" y="11099"/>
                  <a:pt x="34561" y="11222"/>
                </a:cubicBezTo>
                <a:cubicBezTo>
                  <a:pt x="34907" y="11568"/>
                  <a:pt x="34703" y="11283"/>
                  <a:pt x="35090" y="11262"/>
                </a:cubicBezTo>
                <a:cubicBezTo>
                  <a:pt x="35314" y="11262"/>
                  <a:pt x="36231" y="11059"/>
                  <a:pt x="35559" y="11609"/>
                </a:cubicBezTo>
                <a:cubicBezTo>
                  <a:pt x="35477" y="11670"/>
                  <a:pt x="35213" y="12158"/>
                  <a:pt x="35396" y="12016"/>
                </a:cubicBezTo>
                <a:cubicBezTo>
                  <a:pt x="35559" y="11894"/>
                  <a:pt x="36109" y="11934"/>
                  <a:pt x="36312" y="11934"/>
                </a:cubicBezTo>
                <a:cubicBezTo>
                  <a:pt x="36679" y="11934"/>
                  <a:pt x="36923" y="12464"/>
                  <a:pt x="36923" y="12769"/>
                </a:cubicBezTo>
                <a:cubicBezTo>
                  <a:pt x="36883" y="12769"/>
                  <a:pt x="36801" y="12932"/>
                  <a:pt x="36760" y="12973"/>
                </a:cubicBezTo>
                <a:cubicBezTo>
                  <a:pt x="36781" y="12993"/>
                  <a:pt x="36842" y="13238"/>
                  <a:pt x="36842" y="13258"/>
                </a:cubicBezTo>
                <a:cubicBezTo>
                  <a:pt x="36883" y="13258"/>
                  <a:pt x="36923" y="13279"/>
                  <a:pt x="36964" y="13279"/>
                </a:cubicBezTo>
                <a:cubicBezTo>
                  <a:pt x="36964" y="13299"/>
                  <a:pt x="37025" y="13299"/>
                  <a:pt x="37025" y="13319"/>
                </a:cubicBezTo>
                <a:cubicBezTo>
                  <a:pt x="37371" y="13319"/>
                  <a:pt x="37494" y="15071"/>
                  <a:pt x="37880" y="15213"/>
                </a:cubicBezTo>
                <a:cubicBezTo>
                  <a:pt x="37880" y="15743"/>
                  <a:pt x="37473" y="15600"/>
                  <a:pt x="37188" y="15885"/>
                </a:cubicBezTo>
                <a:cubicBezTo>
                  <a:pt x="37045" y="15885"/>
                  <a:pt x="36821" y="16089"/>
                  <a:pt x="36781" y="16211"/>
                </a:cubicBezTo>
                <a:cubicBezTo>
                  <a:pt x="36720" y="16354"/>
                  <a:pt x="36883" y="16578"/>
                  <a:pt x="36923" y="16720"/>
                </a:cubicBezTo>
                <a:lnTo>
                  <a:pt x="37025" y="17148"/>
                </a:lnTo>
                <a:cubicBezTo>
                  <a:pt x="37025" y="17209"/>
                  <a:pt x="36984" y="17229"/>
                  <a:pt x="36964" y="17209"/>
                </a:cubicBezTo>
                <a:cubicBezTo>
                  <a:pt x="36821" y="17168"/>
                  <a:pt x="36781" y="16313"/>
                  <a:pt x="36577" y="16374"/>
                </a:cubicBezTo>
                <a:cubicBezTo>
                  <a:pt x="36516" y="16578"/>
                  <a:pt x="36536" y="16761"/>
                  <a:pt x="36455" y="16944"/>
                </a:cubicBezTo>
                <a:cubicBezTo>
                  <a:pt x="36292" y="17311"/>
                  <a:pt x="36088" y="17128"/>
                  <a:pt x="35844" y="17229"/>
                </a:cubicBezTo>
                <a:cubicBezTo>
                  <a:pt x="35722" y="17291"/>
                  <a:pt x="35864" y="17616"/>
                  <a:pt x="35925" y="17677"/>
                </a:cubicBezTo>
                <a:cubicBezTo>
                  <a:pt x="36007" y="17800"/>
                  <a:pt x="36272" y="17840"/>
                  <a:pt x="36414" y="17840"/>
                </a:cubicBezTo>
                <a:lnTo>
                  <a:pt x="37066" y="17861"/>
                </a:lnTo>
                <a:cubicBezTo>
                  <a:pt x="37270" y="17861"/>
                  <a:pt x="37331" y="17596"/>
                  <a:pt x="37371" y="17616"/>
                </a:cubicBezTo>
                <a:cubicBezTo>
                  <a:pt x="37697" y="17759"/>
                  <a:pt x="38023" y="18227"/>
                  <a:pt x="38369" y="18309"/>
                </a:cubicBezTo>
                <a:cubicBezTo>
                  <a:pt x="38675" y="18390"/>
                  <a:pt x="39102" y="18309"/>
                  <a:pt x="39408" y="18268"/>
                </a:cubicBezTo>
                <a:cubicBezTo>
                  <a:pt x="39571" y="18329"/>
                  <a:pt x="39795" y="18574"/>
                  <a:pt x="39937" y="18696"/>
                </a:cubicBezTo>
                <a:cubicBezTo>
                  <a:pt x="40100" y="18818"/>
                  <a:pt x="40263" y="18818"/>
                  <a:pt x="40447" y="18879"/>
                </a:cubicBezTo>
                <a:cubicBezTo>
                  <a:pt x="40813" y="19022"/>
                  <a:pt x="41119" y="19246"/>
                  <a:pt x="41383" y="19531"/>
                </a:cubicBezTo>
                <a:cubicBezTo>
                  <a:pt x="41546" y="19694"/>
                  <a:pt x="41506" y="20040"/>
                  <a:pt x="41668" y="20162"/>
                </a:cubicBezTo>
                <a:cubicBezTo>
                  <a:pt x="42096" y="19857"/>
                  <a:pt x="42483" y="19836"/>
                  <a:pt x="42952" y="19653"/>
                </a:cubicBezTo>
                <a:cubicBezTo>
                  <a:pt x="43237" y="19551"/>
                  <a:pt x="42463" y="18838"/>
                  <a:pt x="42259" y="18757"/>
                </a:cubicBezTo>
                <a:cubicBezTo>
                  <a:pt x="42117" y="18716"/>
                  <a:pt x="42076" y="18553"/>
                  <a:pt x="41974" y="18451"/>
                </a:cubicBezTo>
                <a:lnTo>
                  <a:pt x="41220" y="17739"/>
                </a:lnTo>
                <a:cubicBezTo>
                  <a:pt x="41058" y="17433"/>
                  <a:pt x="40569" y="17128"/>
                  <a:pt x="40365" y="16781"/>
                </a:cubicBezTo>
                <a:lnTo>
                  <a:pt x="39795" y="15783"/>
                </a:lnTo>
                <a:lnTo>
                  <a:pt x="38553" y="14093"/>
                </a:lnTo>
                <a:cubicBezTo>
                  <a:pt x="37819" y="13360"/>
                  <a:pt x="37392" y="12505"/>
                  <a:pt x="36842" y="11670"/>
                </a:cubicBezTo>
                <a:cubicBezTo>
                  <a:pt x="36720" y="11486"/>
                  <a:pt x="36373" y="11222"/>
                  <a:pt x="36333" y="11059"/>
                </a:cubicBezTo>
                <a:cubicBezTo>
                  <a:pt x="36272" y="10835"/>
                  <a:pt x="36170" y="10611"/>
                  <a:pt x="36068" y="10407"/>
                </a:cubicBezTo>
                <a:cubicBezTo>
                  <a:pt x="35966" y="10163"/>
                  <a:pt x="35844" y="9918"/>
                  <a:pt x="35722" y="9674"/>
                </a:cubicBezTo>
                <a:lnTo>
                  <a:pt x="35722" y="9674"/>
                </a:lnTo>
                <a:lnTo>
                  <a:pt x="35966" y="9592"/>
                </a:lnTo>
                <a:lnTo>
                  <a:pt x="35966" y="9592"/>
                </a:lnTo>
                <a:lnTo>
                  <a:pt x="36211" y="10183"/>
                </a:lnTo>
                <a:cubicBezTo>
                  <a:pt x="36821" y="11466"/>
                  <a:pt x="37595" y="12688"/>
                  <a:pt x="38532" y="13767"/>
                </a:cubicBezTo>
                <a:cubicBezTo>
                  <a:pt x="38634" y="14052"/>
                  <a:pt x="39082" y="14419"/>
                  <a:pt x="39265" y="14684"/>
                </a:cubicBezTo>
                <a:cubicBezTo>
                  <a:pt x="39897" y="15580"/>
                  <a:pt x="40447" y="16802"/>
                  <a:pt x="41261" y="17515"/>
                </a:cubicBezTo>
                <a:cubicBezTo>
                  <a:pt x="41628" y="17820"/>
                  <a:pt x="41994" y="18105"/>
                  <a:pt x="42300" y="18472"/>
                </a:cubicBezTo>
                <a:cubicBezTo>
                  <a:pt x="42565" y="18798"/>
                  <a:pt x="43135" y="19083"/>
                  <a:pt x="43481" y="19307"/>
                </a:cubicBezTo>
                <a:cubicBezTo>
                  <a:pt x="44601" y="19673"/>
                  <a:pt x="45192" y="18798"/>
                  <a:pt x="46088" y="18512"/>
                </a:cubicBezTo>
                <a:cubicBezTo>
                  <a:pt x="47167" y="18166"/>
                  <a:pt x="46658" y="17270"/>
                  <a:pt x="47656" y="16904"/>
                </a:cubicBezTo>
                <a:cubicBezTo>
                  <a:pt x="48287" y="16659"/>
                  <a:pt x="47839" y="15641"/>
                  <a:pt x="48674" y="15641"/>
                </a:cubicBezTo>
                <a:cubicBezTo>
                  <a:pt x="48674" y="16374"/>
                  <a:pt x="48328" y="16313"/>
                  <a:pt x="49102" y="17005"/>
                </a:cubicBezTo>
                <a:cubicBezTo>
                  <a:pt x="50018" y="17820"/>
                  <a:pt x="50650" y="17616"/>
                  <a:pt x="51485" y="17005"/>
                </a:cubicBezTo>
                <a:cubicBezTo>
                  <a:pt x="51749" y="16598"/>
                  <a:pt x="51627" y="16028"/>
                  <a:pt x="52218" y="15926"/>
                </a:cubicBezTo>
                <a:lnTo>
                  <a:pt x="53908" y="15682"/>
                </a:lnTo>
                <a:cubicBezTo>
                  <a:pt x="54132" y="15661"/>
                  <a:pt x="54804" y="15315"/>
                  <a:pt x="54927" y="15417"/>
                </a:cubicBezTo>
                <a:cubicBezTo>
                  <a:pt x="54988" y="15478"/>
                  <a:pt x="54621" y="16435"/>
                  <a:pt x="55069" y="15926"/>
                </a:cubicBezTo>
                <a:cubicBezTo>
                  <a:pt x="55436" y="15539"/>
                  <a:pt x="55537" y="15111"/>
                  <a:pt x="56108" y="15722"/>
                </a:cubicBezTo>
                <a:cubicBezTo>
                  <a:pt x="56698" y="16394"/>
                  <a:pt x="57391" y="15783"/>
                  <a:pt x="57981" y="16130"/>
                </a:cubicBezTo>
                <a:cubicBezTo>
                  <a:pt x="58653" y="16496"/>
                  <a:pt x="58348" y="16252"/>
                  <a:pt x="58979" y="16252"/>
                </a:cubicBezTo>
                <a:cubicBezTo>
                  <a:pt x="59387" y="16252"/>
                  <a:pt x="59346" y="17128"/>
                  <a:pt x="59774" y="17270"/>
                </a:cubicBezTo>
                <a:cubicBezTo>
                  <a:pt x="59448" y="17963"/>
                  <a:pt x="59224" y="18594"/>
                  <a:pt x="58266" y="17963"/>
                </a:cubicBezTo>
                <a:cubicBezTo>
                  <a:pt x="56943" y="17067"/>
                  <a:pt x="58104" y="18859"/>
                  <a:pt x="57248" y="19042"/>
                </a:cubicBezTo>
                <a:cubicBezTo>
                  <a:pt x="56352" y="19225"/>
                  <a:pt x="56882" y="19714"/>
                  <a:pt x="56617" y="20386"/>
                </a:cubicBezTo>
                <a:cubicBezTo>
                  <a:pt x="55965" y="20834"/>
                  <a:pt x="57045" y="21465"/>
                  <a:pt x="56617" y="21486"/>
                </a:cubicBezTo>
                <a:lnTo>
                  <a:pt x="55863" y="21547"/>
                </a:lnTo>
                <a:cubicBezTo>
                  <a:pt x="54764" y="21608"/>
                  <a:pt x="55802" y="21893"/>
                  <a:pt x="56148" y="21934"/>
                </a:cubicBezTo>
                <a:cubicBezTo>
                  <a:pt x="56637" y="21995"/>
                  <a:pt x="56474" y="21608"/>
                  <a:pt x="56739" y="22423"/>
                </a:cubicBezTo>
                <a:cubicBezTo>
                  <a:pt x="56943" y="23115"/>
                  <a:pt x="57493" y="23400"/>
                  <a:pt x="56474" y="23746"/>
                </a:cubicBezTo>
                <a:cubicBezTo>
                  <a:pt x="55802" y="23970"/>
                  <a:pt x="54417" y="23909"/>
                  <a:pt x="53929" y="24235"/>
                </a:cubicBezTo>
                <a:cubicBezTo>
                  <a:pt x="53175" y="24724"/>
                  <a:pt x="53358" y="24194"/>
                  <a:pt x="52788" y="24357"/>
                </a:cubicBezTo>
                <a:cubicBezTo>
                  <a:pt x="52360" y="24480"/>
                  <a:pt x="52686" y="23970"/>
                  <a:pt x="52259" y="23808"/>
                </a:cubicBezTo>
                <a:cubicBezTo>
                  <a:pt x="52198" y="23767"/>
                  <a:pt x="52218" y="23013"/>
                  <a:pt x="52198" y="22871"/>
                </a:cubicBezTo>
                <a:cubicBezTo>
                  <a:pt x="52157" y="22728"/>
                  <a:pt x="52035" y="22789"/>
                  <a:pt x="51994" y="22891"/>
                </a:cubicBezTo>
                <a:cubicBezTo>
                  <a:pt x="51851" y="23278"/>
                  <a:pt x="52198" y="24317"/>
                  <a:pt x="52157" y="24317"/>
                </a:cubicBezTo>
                <a:cubicBezTo>
                  <a:pt x="51933" y="24317"/>
                  <a:pt x="51668" y="24256"/>
                  <a:pt x="51485" y="24174"/>
                </a:cubicBezTo>
                <a:cubicBezTo>
                  <a:pt x="50772" y="23930"/>
                  <a:pt x="50161" y="25620"/>
                  <a:pt x="49672" y="24642"/>
                </a:cubicBezTo>
                <a:cubicBezTo>
                  <a:pt x="49367" y="24011"/>
                  <a:pt x="49224" y="24867"/>
                  <a:pt x="49041" y="24907"/>
                </a:cubicBezTo>
                <a:cubicBezTo>
                  <a:pt x="49041" y="24928"/>
                  <a:pt x="49000" y="24948"/>
                  <a:pt x="48959" y="24989"/>
                </a:cubicBezTo>
                <a:cubicBezTo>
                  <a:pt x="47819" y="25131"/>
                  <a:pt x="48430" y="24907"/>
                  <a:pt x="47737" y="24133"/>
                </a:cubicBezTo>
                <a:cubicBezTo>
                  <a:pt x="47208" y="23543"/>
                  <a:pt x="46312" y="22891"/>
                  <a:pt x="45518" y="22708"/>
                </a:cubicBezTo>
                <a:cubicBezTo>
                  <a:pt x="45029" y="22606"/>
                  <a:pt x="43827" y="22932"/>
                  <a:pt x="43644" y="22769"/>
                </a:cubicBezTo>
                <a:cubicBezTo>
                  <a:pt x="43379" y="22524"/>
                  <a:pt x="43114" y="23095"/>
                  <a:pt x="43074" y="23095"/>
                </a:cubicBezTo>
                <a:cubicBezTo>
                  <a:pt x="43033" y="23298"/>
                  <a:pt x="42463" y="23217"/>
                  <a:pt x="42402" y="23421"/>
                </a:cubicBezTo>
                <a:cubicBezTo>
                  <a:pt x="42300" y="23767"/>
                  <a:pt x="42259" y="23828"/>
                  <a:pt x="41954" y="23991"/>
                </a:cubicBezTo>
                <a:cubicBezTo>
                  <a:pt x="41424" y="24256"/>
                  <a:pt x="42483" y="24683"/>
                  <a:pt x="42341" y="24989"/>
                </a:cubicBezTo>
                <a:cubicBezTo>
                  <a:pt x="42218" y="25213"/>
                  <a:pt x="41628" y="25131"/>
                  <a:pt x="41465" y="25315"/>
                </a:cubicBezTo>
                <a:cubicBezTo>
                  <a:pt x="41261" y="25518"/>
                  <a:pt x="41954" y="26414"/>
                  <a:pt x="41383" y="25987"/>
                </a:cubicBezTo>
                <a:cubicBezTo>
                  <a:pt x="41119" y="25763"/>
                  <a:pt x="39856" y="25824"/>
                  <a:pt x="39917" y="26088"/>
                </a:cubicBezTo>
                <a:cubicBezTo>
                  <a:pt x="39999" y="26435"/>
                  <a:pt x="40161" y="26659"/>
                  <a:pt x="39652" y="26822"/>
                </a:cubicBezTo>
                <a:cubicBezTo>
                  <a:pt x="39265" y="26944"/>
                  <a:pt x="38838" y="27270"/>
                  <a:pt x="38491" y="27351"/>
                </a:cubicBezTo>
                <a:cubicBezTo>
                  <a:pt x="38308" y="27595"/>
                  <a:pt x="37697" y="30162"/>
                  <a:pt x="36964" y="29225"/>
                </a:cubicBezTo>
                <a:cubicBezTo>
                  <a:pt x="36394" y="28512"/>
                  <a:pt x="36007" y="28492"/>
                  <a:pt x="34989" y="28756"/>
                </a:cubicBezTo>
                <a:cubicBezTo>
                  <a:pt x="33237" y="29184"/>
                  <a:pt x="29001" y="29612"/>
                  <a:pt x="28227" y="31648"/>
                </a:cubicBezTo>
                <a:cubicBezTo>
                  <a:pt x="27922" y="31933"/>
                  <a:pt x="27331" y="32952"/>
                  <a:pt x="27189" y="33339"/>
                </a:cubicBezTo>
                <a:cubicBezTo>
                  <a:pt x="26883" y="34174"/>
                  <a:pt x="27127" y="34499"/>
                  <a:pt x="26048" y="34377"/>
                </a:cubicBezTo>
                <a:cubicBezTo>
                  <a:pt x="25844" y="34357"/>
                  <a:pt x="25824" y="35049"/>
                  <a:pt x="25396" y="35233"/>
                </a:cubicBezTo>
                <a:cubicBezTo>
                  <a:pt x="24806" y="35457"/>
                  <a:pt x="24052" y="35110"/>
                  <a:pt x="24052" y="35925"/>
                </a:cubicBezTo>
                <a:cubicBezTo>
                  <a:pt x="24052" y="36780"/>
                  <a:pt x="22749" y="37106"/>
                  <a:pt x="22036" y="37228"/>
                </a:cubicBezTo>
                <a:cubicBezTo>
                  <a:pt x="21364" y="37330"/>
                  <a:pt x="21303" y="37615"/>
                  <a:pt x="20590" y="37391"/>
                </a:cubicBezTo>
                <a:cubicBezTo>
                  <a:pt x="20081" y="37228"/>
                  <a:pt x="19796" y="37127"/>
                  <a:pt x="19246" y="37351"/>
                </a:cubicBezTo>
                <a:cubicBezTo>
                  <a:pt x="18167" y="37799"/>
                  <a:pt x="17983" y="37351"/>
                  <a:pt x="17067" y="36882"/>
                </a:cubicBezTo>
                <a:cubicBezTo>
                  <a:pt x="16558" y="36638"/>
                  <a:pt x="16924" y="35477"/>
                  <a:pt x="16110" y="35477"/>
                </a:cubicBezTo>
                <a:cubicBezTo>
                  <a:pt x="15234" y="35477"/>
                  <a:pt x="14521" y="35375"/>
                  <a:pt x="14053" y="34723"/>
                </a:cubicBezTo>
                <a:cubicBezTo>
                  <a:pt x="13849" y="34438"/>
                  <a:pt x="13096" y="33990"/>
                  <a:pt x="13096" y="33644"/>
                </a:cubicBezTo>
                <a:cubicBezTo>
                  <a:pt x="13381" y="33583"/>
                  <a:pt x="13482" y="33787"/>
                  <a:pt x="13564" y="33603"/>
                </a:cubicBezTo>
                <a:cubicBezTo>
                  <a:pt x="13788" y="33074"/>
                  <a:pt x="14440" y="32911"/>
                  <a:pt x="14969" y="32911"/>
                </a:cubicBezTo>
                <a:cubicBezTo>
                  <a:pt x="15051" y="32524"/>
                  <a:pt x="15275" y="32585"/>
                  <a:pt x="15397" y="32320"/>
                </a:cubicBezTo>
                <a:cubicBezTo>
                  <a:pt x="15519" y="32056"/>
                  <a:pt x="15458" y="31689"/>
                  <a:pt x="15438" y="31404"/>
                </a:cubicBezTo>
                <a:lnTo>
                  <a:pt x="15376" y="29021"/>
                </a:lnTo>
                <a:cubicBezTo>
                  <a:pt x="15356" y="28206"/>
                  <a:pt x="16008" y="28492"/>
                  <a:pt x="16232" y="28044"/>
                </a:cubicBezTo>
                <a:cubicBezTo>
                  <a:pt x="16700" y="27086"/>
                  <a:pt x="16354" y="25681"/>
                  <a:pt x="16110" y="24683"/>
                </a:cubicBezTo>
                <a:cubicBezTo>
                  <a:pt x="15967" y="24093"/>
                  <a:pt x="16476" y="24194"/>
                  <a:pt x="16476" y="23930"/>
                </a:cubicBezTo>
                <a:cubicBezTo>
                  <a:pt x="15702" y="23746"/>
                  <a:pt x="15336" y="23461"/>
                  <a:pt x="15071" y="22667"/>
                </a:cubicBezTo>
                <a:cubicBezTo>
                  <a:pt x="15051" y="22586"/>
                  <a:pt x="13381" y="21079"/>
                  <a:pt x="13971" y="21364"/>
                </a:cubicBezTo>
                <a:cubicBezTo>
                  <a:pt x="14501" y="21628"/>
                  <a:pt x="15152" y="22504"/>
                  <a:pt x="15580" y="21608"/>
                </a:cubicBezTo>
                <a:cubicBezTo>
                  <a:pt x="15825" y="21140"/>
                  <a:pt x="14827" y="20977"/>
                  <a:pt x="15560" y="20732"/>
                </a:cubicBezTo>
                <a:cubicBezTo>
                  <a:pt x="16008" y="20590"/>
                  <a:pt x="15397" y="20508"/>
                  <a:pt x="15214" y="20508"/>
                </a:cubicBezTo>
                <a:cubicBezTo>
                  <a:pt x="14725" y="20508"/>
                  <a:pt x="13462" y="20610"/>
                  <a:pt x="13462" y="20814"/>
                </a:cubicBezTo>
                <a:cubicBezTo>
                  <a:pt x="13462" y="21221"/>
                  <a:pt x="13951" y="21384"/>
                  <a:pt x="13320" y="21323"/>
                </a:cubicBezTo>
                <a:cubicBezTo>
                  <a:pt x="12851" y="21262"/>
                  <a:pt x="11466" y="22300"/>
                  <a:pt x="11242" y="22076"/>
                </a:cubicBezTo>
                <a:cubicBezTo>
                  <a:pt x="11222" y="22056"/>
                  <a:pt x="11018" y="21914"/>
                  <a:pt x="11039" y="21893"/>
                </a:cubicBezTo>
                <a:cubicBezTo>
                  <a:pt x="9613" y="21547"/>
                  <a:pt x="9083" y="19775"/>
                  <a:pt x="7882" y="19042"/>
                </a:cubicBezTo>
                <a:cubicBezTo>
                  <a:pt x="7006" y="18512"/>
                  <a:pt x="7414" y="18675"/>
                  <a:pt x="8045" y="18370"/>
                </a:cubicBezTo>
                <a:cubicBezTo>
                  <a:pt x="8411" y="18207"/>
                  <a:pt x="8574" y="17128"/>
                  <a:pt x="7495" y="18085"/>
                </a:cubicBezTo>
                <a:cubicBezTo>
                  <a:pt x="7149" y="18411"/>
                  <a:pt x="6741" y="18044"/>
                  <a:pt x="6375" y="17902"/>
                </a:cubicBezTo>
                <a:cubicBezTo>
                  <a:pt x="5805" y="17677"/>
                  <a:pt x="4868" y="17657"/>
                  <a:pt x="4298" y="17800"/>
                </a:cubicBezTo>
                <a:cubicBezTo>
                  <a:pt x="3585" y="17963"/>
                  <a:pt x="3401" y="18431"/>
                  <a:pt x="2872" y="18777"/>
                </a:cubicBezTo>
                <a:cubicBezTo>
                  <a:pt x="2668" y="18899"/>
                  <a:pt x="2078" y="18655"/>
                  <a:pt x="1833" y="18594"/>
                </a:cubicBezTo>
                <a:cubicBezTo>
                  <a:pt x="1670" y="18553"/>
                  <a:pt x="347" y="18207"/>
                  <a:pt x="306" y="18146"/>
                </a:cubicBezTo>
                <a:cubicBezTo>
                  <a:pt x="265" y="18064"/>
                  <a:pt x="734" y="17677"/>
                  <a:pt x="815" y="17657"/>
                </a:cubicBezTo>
                <a:cubicBezTo>
                  <a:pt x="815" y="17453"/>
                  <a:pt x="347" y="17453"/>
                  <a:pt x="204" y="17291"/>
                </a:cubicBezTo>
                <a:cubicBezTo>
                  <a:pt x="0" y="16965"/>
                  <a:pt x="1691" y="15478"/>
                  <a:pt x="2057" y="15213"/>
                </a:cubicBezTo>
                <a:cubicBezTo>
                  <a:pt x="2485" y="14908"/>
                  <a:pt x="4094" y="13788"/>
                  <a:pt x="4542" y="13788"/>
                </a:cubicBezTo>
                <a:cubicBezTo>
                  <a:pt x="4542" y="13808"/>
                  <a:pt x="4685" y="14012"/>
                  <a:pt x="4705" y="14012"/>
                </a:cubicBezTo>
                <a:cubicBezTo>
                  <a:pt x="4725" y="14052"/>
                  <a:pt x="4847" y="13991"/>
                  <a:pt x="4868" y="13971"/>
                </a:cubicBezTo>
                <a:cubicBezTo>
                  <a:pt x="5031" y="13727"/>
                  <a:pt x="4746" y="13482"/>
                  <a:pt x="4949" y="13279"/>
                </a:cubicBezTo>
                <a:cubicBezTo>
                  <a:pt x="4929" y="13217"/>
                  <a:pt x="5336" y="12993"/>
                  <a:pt x="5397" y="12932"/>
                </a:cubicBezTo>
                <a:cubicBezTo>
                  <a:pt x="5927" y="12484"/>
                  <a:pt x="6640" y="11955"/>
                  <a:pt x="7251" y="11609"/>
                </a:cubicBezTo>
                <a:cubicBezTo>
                  <a:pt x="8228" y="11038"/>
                  <a:pt x="9308" y="10468"/>
                  <a:pt x="10265" y="10142"/>
                </a:cubicBezTo>
                <a:cubicBezTo>
                  <a:pt x="10183" y="10040"/>
                  <a:pt x="9980" y="9205"/>
                  <a:pt x="10122" y="9328"/>
                </a:cubicBezTo>
                <a:cubicBezTo>
                  <a:pt x="11283" y="10509"/>
                  <a:pt x="12179" y="9246"/>
                  <a:pt x="13340" y="8737"/>
                </a:cubicBezTo>
                <a:cubicBezTo>
                  <a:pt x="13666" y="8574"/>
                  <a:pt x="14521" y="7739"/>
                  <a:pt x="14847" y="7902"/>
                </a:cubicBezTo>
                <a:cubicBezTo>
                  <a:pt x="15865" y="8411"/>
                  <a:pt x="15315" y="7658"/>
                  <a:pt x="16028" y="7352"/>
                </a:cubicBezTo>
                <a:cubicBezTo>
                  <a:pt x="16252" y="7189"/>
                  <a:pt x="16558" y="7087"/>
                  <a:pt x="16802" y="7271"/>
                </a:cubicBezTo>
                <a:cubicBezTo>
                  <a:pt x="17332" y="7658"/>
                  <a:pt x="17291" y="7922"/>
                  <a:pt x="17352" y="6986"/>
                </a:cubicBezTo>
                <a:cubicBezTo>
                  <a:pt x="17372" y="6375"/>
                  <a:pt x="19002" y="6497"/>
                  <a:pt x="18248" y="5825"/>
                </a:cubicBezTo>
                <a:cubicBezTo>
                  <a:pt x="18126" y="5703"/>
                  <a:pt x="17494" y="5641"/>
                  <a:pt x="17332" y="5703"/>
                </a:cubicBezTo>
                <a:cubicBezTo>
                  <a:pt x="16924" y="5804"/>
                  <a:pt x="16843" y="5865"/>
                  <a:pt x="16435" y="5784"/>
                </a:cubicBezTo>
                <a:cubicBezTo>
                  <a:pt x="16435" y="5641"/>
                  <a:pt x="16660" y="5580"/>
                  <a:pt x="16700" y="5438"/>
                </a:cubicBezTo>
                <a:cubicBezTo>
                  <a:pt x="16741" y="5316"/>
                  <a:pt x="16639" y="5071"/>
                  <a:pt x="16639" y="4908"/>
                </a:cubicBezTo>
                <a:cubicBezTo>
                  <a:pt x="16660" y="4725"/>
                  <a:pt x="16537" y="4644"/>
                  <a:pt x="16578" y="4481"/>
                </a:cubicBezTo>
                <a:cubicBezTo>
                  <a:pt x="16660" y="4481"/>
                  <a:pt x="16945" y="4806"/>
                  <a:pt x="17067" y="4623"/>
                </a:cubicBezTo>
                <a:cubicBezTo>
                  <a:pt x="17291" y="4236"/>
                  <a:pt x="16558" y="4012"/>
                  <a:pt x="16395" y="3809"/>
                </a:cubicBezTo>
                <a:cubicBezTo>
                  <a:pt x="16069" y="3442"/>
                  <a:pt x="16843" y="3137"/>
                  <a:pt x="16578" y="2485"/>
                </a:cubicBezTo>
                <a:cubicBezTo>
                  <a:pt x="16558" y="2444"/>
                  <a:pt x="16435" y="2261"/>
                  <a:pt x="16313" y="2037"/>
                </a:cubicBezTo>
                <a:lnTo>
                  <a:pt x="16313" y="2037"/>
                </a:lnTo>
                <a:lnTo>
                  <a:pt x="16761" y="1833"/>
                </a:lnTo>
                <a:lnTo>
                  <a:pt x="16415" y="82"/>
                </a:lnTo>
                <a:lnTo>
                  <a:pt x="16863" y="0"/>
                </a:lnTo>
                <a:lnTo>
                  <a:pt x="17128" y="204"/>
                </a:lnTo>
                <a:lnTo>
                  <a:pt x="17128" y="204"/>
                </a:lnTo>
                <a:close/>
              </a:path>
            </a:pathLst>
          </a:custGeom>
          <a:solidFill>
            <a:schemeClr val="lt1"/>
          </a:solidFill>
          <a:ln cap="flat" cmpd="sng" w="9100">
            <a:solidFill>
              <a:schemeClr val="dk1"/>
            </a:solidFill>
            <a:prstDash val="solid"/>
            <a:miter lim="20365"/>
            <a:headEnd len="sm" w="sm" type="none"/>
            <a:tailEnd len="sm" w="sm" type="none"/>
          </a:ln>
        </p:spPr>
        <p:txBody>
          <a:bodyPr anchorCtr="0" anchor="ctr" bIns="87200" lIns="87200" spcFirstLastPara="1" rIns="87200" wrap="square" tIns="872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38"/>
          <p:cNvSpPr txBox="1"/>
          <p:nvPr/>
        </p:nvSpPr>
        <p:spPr>
          <a:xfrm>
            <a:off x="6106422" y="4045501"/>
            <a:ext cx="778200" cy="1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850" lIns="29750" spcFirstLastPara="1" rIns="29750" wrap="square" tIns="14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"/>
              <a:buFont typeface="Arial"/>
              <a:buNone/>
            </a:pPr>
            <a:r>
              <a:rPr b="1" i="0" lang="uk" sz="572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Херсонська</a:t>
            </a:r>
            <a:endParaRPr b="1" i="0" sz="572" u="none" cap="none" strike="noStrike">
              <a:solidFill>
                <a:srgbClr val="FAB80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8" name="Google Shape;428;p38"/>
          <p:cNvSpPr txBox="1"/>
          <p:nvPr/>
        </p:nvSpPr>
        <p:spPr>
          <a:xfrm>
            <a:off x="7030672" y="3614738"/>
            <a:ext cx="737100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850" lIns="29750" spcFirstLastPara="1" rIns="29750" wrap="square" tIns="14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"/>
              <a:buFont typeface="Arial"/>
              <a:buNone/>
            </a:pPr>
            <a:r>
              <a:rPr b="1" i="0" lang="uk" sz="57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Запорізька</a:t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2"/>
              <a:buFont typeface="Arial"/>
              <a:buNone/>
            </a:pPr>
            <a:r>
              <a:t/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9" name="Google Shape;429;p38"/>
          <p:cNvSpPr txBox="1"/>
          <p:nvPr/>
        </p:nvSpPr>
        <p:spPr>
          <a:xfrm>
            <a:off x="6626827" y="3175289"/>
            <a:ext cx="919500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850" lIns="29750" spcFirstLastPara="1" rIns="29750" wrap="square" tIns="14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"/>
              <a:buFont typeface="Arial"/>
              <a:buNone/>
            </a:pPr>
            <a:r>
              <a:rPr b="1" i="0" lang="uk" sz="57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Дніпропетровська</a:t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"/>
              <a:buFont typeface="Arial"/>
              <a:buNone/>
            </a:pPr>
            <a:r>
              <a:t/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0" name="Google Shape;430;p38"/>
          <p:cNvSpPr txBox="1"/>
          <p:nvPr/>
        </p:nvSpPr>
        <p:spPr>
          <a:xfrm>
            <a:off x="7297879" y="2499050"/>
            <a:ext cx="893100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850" lIns="29750" spcFirstLastPara="1" rIns="29750" wrap="square" tIns="14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"/>
              <a:buFont typeface="Arial"/>
              <a:buNone/>
            </a:pPr>
            <a:r>
              <a:rPr b="1" i="0" lang="uk" sz="572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Харківська</a:t>
            </a:r>
            <a:endParaRPr b="1" i="0" sz="572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2"/>
              <a:buFont typeface="Arial"/>
              <a:buNone/>
            </a:pPr>
            <a:r>
              <a:t/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1" name="Google Shape;431;p38"/>
          <p:cNvSpPr txBox="1"/>
          <p:nvPr/>
        </p:nvSpPr>
        <p:spPr>
          <a:xfrm>
            <a:off x="7614792" y="3409515"/>
            <a:ext cx="789000" cy="1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850" lIns="29750" spcFirstLastPara="1" rIns="29750" wrap="square" tIns="14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"/>
              <a:buFont typeface="Arial"/>
              <a:buNone/>
            </a:pPr>
            <a:r>
              <a:rPr b="1" i="0" lang="uk" sz="572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Донецька</a:t>
            </a:r>
            <a:endParaRPr b="1" i="0" sz="572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2" name="Google Shape;432;p38"/>
          <p:cNvSpPr txBox="1"/>
          <p:nvPr/>
        </p:nvSpPr>
        <p:spPr>
          <a:xfrm>
            <a:off x="8048731" y="2889467"/>
            <a:ext cx="854700" cy="1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850" lIns="29750" spcFirstLastPara="1" rIns="29750" wrap="square" tIns="14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"/>
              <a:buFont typeface="Arial"/>
              <a:buNone/>
            </a:pPr>
            <a:r>
              <a:rPr b="1" i="0" lang="uk" sz="572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Луганська</a:t>
            </a:r>
            <a:endParaRPr b="1" i="0" sz="572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3" name="Google Shape;433;p38"/>
          <p:cNvSpPr txBox="1"/>
          <p:nvPr/>
        </p:nvSpPr>
        <p:spPr>
          <a:xfrm>
            <a:off x="5789156" y="3127868"/>
            <a:ext cx="1023000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850" lIns="29750" spcFirstLastPara="1" rIns="29750" wrap="square" tIns="14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"/>
              <a:buFont typeface="Arial"/>
              <a:buNone/>
            </a:pPr>
            <a:r>
              <a:rPr b="1" i="0" lang="uk" sz="57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Кіровоградська</a:t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2"/>
              <a:buFont typeface="Arial"/>
              <a:buNone/>
            </a:pPr>
            <a:r>
              <a:t/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4" name="Google Shape;434;p38"/>
          <p:cNvSpPr txBox="1"/>
          <p:nvPr/>
        </p:nvSpPr>
        <p:spPr>
          <a:xfrm>
            <a:off x="6488840" y="1916714"/>
            <a:ext cx="612600" cy="1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850" lIns="29750" spcFirstLastPara="1" rIns="29750" wrap="square" tIns="14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"/>
              <a:buFont typeface="Arial"/>
              <a:buNone/>
            </a:pPr>
            <a:r>
              <a:rPr b="1" i="0" lang="uk" sz="572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Сумська</a:t>
            </a:r>
            <a:endParaRPr b="1" i="0" sz="572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5" name="Google Shape;435;p38"/>
          <p:cNvSpPr txBox="1"/>
          <p:nvPr/>
        </p:nvSpPr>
        <p:spPr>
          <a:xfrm>
            <a:off x="5638264" y="2621089"/>
            <a:ext cx="802200" cy="38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850" lIns="29750" spcFirstLastPara="1" rIns="29750" wrap="square" tIns="14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"/>
              <a:buFont typeface="Arial"/>
              <a:buNone/>
            </a:pPr>
            <a:r>
              <a:rPr b="1" i="0" lang="uk" sz="57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</a:t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"/>
              <a:buFont typeface="Arial"/>
              <a:buNone/>
            </a:pPr>
            <a:r>
              <a:rPr b="1" i="0" lang="uk" sz="57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Черкаська</a:t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2"/>
              <a:buFont typeface="Arial"/>
              <a:buNone/>
            </a:pPr>
            <a:r>
              <a:t/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6" name="Google Shape;436;p38"/>
          <p:cNvSpPr txBox="1"/>
          <p:nvPr/>
        </p:nvSpPr>
        <p:spPr>
          <a:xfrm>
            <a:off x="6374356" y="2572472"/>
            <a:ext cx="841500" cy="1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850" lIns="29750" spcFirstLastPara="1" rIns="29750" wrap="square" tIns="14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"/>
              <a:buFont typeface="Arial"/>
              <a:buNone/>
            </a:pPr>
            <a:r>
              <a:rPr b="1" i="0" lang="uk" sz="572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Полтавська</a:t>
            </a:r>
            <a:endParaRPr b="1" i="0" sz="572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7" name="Google Shape;437;p38"/>
          <p:cNvSpPr txBox="1"/>
          <p:nvPr/>
        </p:nvSpPr>
        <p:spPr>
          <a:xfrm>
            <a:off x="5685848" y="3602633"/>
            <a:ext cx="916200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850" lIns="29750" spcFirstLastPara="1" rIns="29750" wrap="square" tIns="14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"/>
              <a:buFont typeface="Arial"/>
              <a:buNone/>
            </a:pPr>
            <a:r>
              <a:rPr b="1" i="0" lang="uk" sz="57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Миколаївська</a:t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2"/>
              <a:buFont typeface="Arial"/>
              <a:buNone/>
            </a:pPr>
            <a:r>
              <a:t/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8" name="Google Shape;438;p38"/>
          <p:cNvSpPr/>
          <p:nvPr/>
        </p:nvSpPr>
        <p:spPr>
          <a:xfrm>
            <a:off x="5323667" y="2326558"/>
            <a:ext cx="5895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6925" lIns="16925" spcFirstLastPara="1" rIns="16925" wrap="square" tIns="16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"/>
              <a:buFont typeface="Arial"/>
              <a:buNone/>
            </a:pPr>
            <a:r>
              <a:rPr b="1" i="0" lang="uk" sz="57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Київська</a:t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2"/>
              <a:buFont typeface="Arial"/>
              <a:buNone/>
            </a:pPr>
            <a:r>
              <a:t/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9" name="Google Shape;439;p38"/>
          <p:cNvSpPr txBox="1"/>
          <p:nvPr/>
        </p:nvSpPr>
        <p:spPr>
          <a:xfrm>
            <a:off x="5631679" y="1582285"/>
            <a:ext cx="815400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850" lIns="29750" spcFirstLastPara="1" rIns="29750" wrap="square" tIns="14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"/>
              <a:buFont typeface="Arial"/>
              <a:buNone/>
            </a:pPr>
            <a:r>
              <a:rPr b="1" i="0" lang="uk" sz="57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Чернігівська</a:t>
            </a:r>
            <a:endParaRPr b="0" i="0" sz="143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"/>
              <a:buFont typeface="Arial"/>
              <a:buNone/>
            </a:pPr>
            <a:r>
              <a:t/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0" name="Google Shape;440;p38"/>
          <p:cNvSpPr txBox="1"/>
          <p:nvPr/>
        </p:nvSpPr>
        <p:spPr>
          <a:xfrm>
            <a:off x="2868276" y="3130299"/>
            <a:ext cx="897600" cy="1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4850" lIns="29750" spcFirstLastPara="1" rIns="29750" wrap="square" tIns="14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7"/>
              <a:buFont typeface="Arial"/>
              <a:buNone/>
            </a:pPr>
            <a:r>
              <a:rPr b="1" i="0" lang="uk" sz="476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Закарпатська</a:t>
            </a:r>
            <a:endParaRPr b="0" i="0" sz="476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1" name="Google Shape;441;p38"/>
          <p:cNvSpPr txBox="1"/>
          <p:nvPr/>
        </p:nvSpPr>
        <p:spPr>
          <a:xfrm>
            <a:off x="3070432" y="2441004"/>
            <a:ext cx="759900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850" lIns="29750" spcFirstLastPara="1" rIns="29750" wrap="square" tIns="14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"/>
              <a:buFont typeface="Arial"/>
              <a:buNone/>
            </a:pPr>
            <a:r>
              <a:rPr b="1" i="0" lang="uk" sz="57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Львівська</a:t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2"/>
              <a:buFont typeface="Arial"/>
              <a:buNone/>
            </a:pPr>
            <a:r>
              <a:t/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2" name="Google Shape;442;p38"/>
          <p:cNvSpPr txBox="1"/>
          <p:nvPr/>
        </p:nvSpPr>
        <p:spPr>
          <a:xfrm>
            <a:off x="3465374" y="1684393"/>
            <a:ext cx="768900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850" lIns="29750" spcFirstLastPara="1" rIns="29750" wrap="square" tIns="14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"/>
              <a:buFont typeface="Arial"/>
              <a:buNone/>
            </a:pPr>
            <a:r>
              <a:rPr b="1" i="0" lang="uk" sz="57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Волинська</a:t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2"/>
              <a:buFont typeface="Arial"/>
              <a:buNone/>
            </a:pPr>
            <a:r>
              <a:t/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3" name="Google Shape;443;p38"/>
          <p:cNvSpPr txBox="1"/>
          <p:nvPr/>
        </p:nvSpPr>
        <p:spPr>
          <a:xfrm>
            <a:off x="4136894" y="2634431"/>
            <a:ext cx="8985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850" lIns="29750" spcFirstLastPara="1" rIns="29750" wrap="square" tIns="14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7"/>
              <a:buFont typeface="Arial"/>
              <a:buNone/>
            </a:pPr>
            <a:r>
              <a:rPr b="1" i="0" lang="uk" sz="476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Хмельницька</a:t>
            </a:r>
            <a:endParaRPr b="1" i="0" sz="476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"/>
              <a:buFont typeface="Arial"/>
              <a:buNone/>
            </a:pPr>
            <a:r>
              <a:rPr b="1" i="0" lang="uk" sz="286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476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4" name="Google Shape;444;p38"/>
          <p:cNvSpPr txBox="1"/>
          <p:nvPr/>
        </p:nvSpPr>
        <p:spPr>
          <a:xfrm>
            <a:off x="4569935" y="2021817"/>
            <a:ext cx="834300" cy="2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850" lIns="29750" spcFirstLastPara="1" rIns="29750" wrap="square" tIns="14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"/>
              <a:buFont typeface="Arial"/>
              <a:buNone/>
            </a:pPr>
            <a:r>
              <a:rPr b="1" i="0" lang="uk" sz="57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Житомирська</a:t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2"/>
              <a:buFont typeface="Arial"/>
              <a:buNone/>
            </a:pPr>
            <a:r>
              <a:t/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2"/>
              <a:buFont typeface="Arial"/>
              <a:buNone/>
            </a:pPr>
            <a:r>
              <a:t/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5" name="Google Shape;445;p38"/>
          <p:cNvSpPr txBox="1"/>
          <p:nvPr/>
        </p:nvSpPr>
        <p:spPr>
          <a:xfrm>
            <a:off x="3678521" y="2661870"/>
            <a:ext cx="557400" cy="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4850" lIns="29750" spcFirstLastPara="1" rIns="29750" wrap="square" tIns="14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2"/>
              <a:buFont typeface="Arial"/>
              <a:buNone/>
            </a:pPr>
            <a:r>
              <a:rPr b="1" i="0" lang="uk" sz="381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Тернопільська</a:t>
            </a:r>
            <a:endParaRPr b="1" i="0" sz="381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6" name="Google Shape;446;p38"/>
          <p:cNvSpPr txBox="1"/>
          <p:nvPr/>
        </p:nvSpPr>
        <p:spPr>
          <a:xfrm>
            <a:off x="6519700" y="4638294"/>
            <a:ext cx="6015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4850" lIns="29750" spcFirstLastPara="1" rIns="29750" wrap="square" tIns="14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7"/>
              <a:buFont typeface="Arial"/>
              <a:buNone/>
            </a:pPr>
            <a:r>
              <a:rPr b="1" i="0" lang="uk" sz="476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АР Крим</a:t>
            </a:r>
            <a:endParaRPr b="0" i="0" sz="476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6"/>
              <a:buFont typeface="Arial"/>
              <a:buNone/>
            </a:pPr>
            <a:r>
              <a:t/>
            </a:r>
            <a:endParaRPr b="1" i="0" sz="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8"/>
          <p:cNvSpPr txBox="1"/>
          <p:nvPr/>
        </p:nvSpPr>
        <p:spPr>
          <a:xfrm>
            <a:off x="4730421" y="2849917"/>
            <a:ext cx="746700" cy="1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4850" lIns="29750" spcFirstLastPara="1" rIns="29750" wrap="square" tIns="14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"/>
              <a:buFont typeface="Arial"/>
              <a:buNone/>
            </a:pPr>
            <a:r>
              <a:rPr b="1" i="0" lang="uk" sz="57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Вінницька</a:t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2"/>
              <a:buFont typeface="Arial"/>
              <a:buNone/>
            </a:pPr>
            <a:r>
              <a:t/>
            </a:r>
            <a:endParaRPr b="1" i="0" sz="381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48" name="Google Shape;448;p38"/>
          <p:cNvSpPr/>
          <p:nvPr/>
        </p:nvSpPr>
        <p:spPr>
          <a:xfrm>
            <a:off x="316611" y="4474856"/>
            <a:ext cx="584280" cy="272754"/>
          </a:xfrm>
          <a:prstGeom prst="flowChartTerminator">
            <a:avLst/>
          </a:prstGeom>
          <a:solidFill>
            <a:srgbClr val="54BD6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8"/>
          <p:cNvSpPr txBox="1"/>
          <p:nvPr/>
        </p:nvSpPr>
        <p:spPr>
          <a:xfrm>
            <a:off x="941524" y="4434222"/>
            <a:ext cx="2614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uk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uk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10 млн грн</a:t>
            </a:r>
            <a:r>
              <a:rPr b="1" lang="uk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 один ліцей</a:t>
            </a:r>
            <a:endParaRPr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0" name="Google Shape;450;p38"/>
          <p:cNvSpPr txBox="1"/>
          <p:nvPr/>
        </p:nvSpPr>
        <p:spPr>
          <a:xfrm>
            <a:off x="6545356" y="3228215"/>
            <a:ext cx="5895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00" lIns="87200" spcFirstLastPara="1" rIns="87200" wrap="square" tIns="87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2"/>
              <a:buFont typeface="Arial"/>
              <a:buNone/>
            </a:pPr>
            <a:r>
              <a:rPr b="1" i="0" lang="uk" sz="181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812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38"/>
          <p:cNvSpPr txBox="1"/>
          <p:nvPr/>
        </p:nvSpPr>
        <p:spPr>
          <a:xfrm>
            <a:off x="3486352" y="3097897"/>
            <a:ext cx="6318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00" lIns="87200" spcFirstLastPara="1" rIns="87200" wrap="square" tIns="87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t/>
            </a:r>
            <a:endParaRPr b="0" i="0" sz="133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8"/>
          <p:cNvSpPr txBox="1"/>
          <p:nvPr/>
        </p:nvSpPr>
        <p:spPr>
          <a:xfrm flipH="1">
            <a:off x="3349333" y="2921164"/>
            <a:ext cx="9357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850" lIns="29750" spcFirstLastPara="1" rIns="29750" wrap="square" tIns="14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7"/>
              <a:buFont typeface="Arial"/>
              <a:buNone/>
            </a:pPr>
            <a:r>
              <a:rPr b="1" i="0" lang="uk" sz="476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Івано-</a:t>
            </a:r>
            <a:endParaRPr b="1" i="0" sz="476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7"/>
              <a:buFont typeface="Arial"/>
              <a:buNone/>
            </a:pPr>
            <a:r>
              <a:rPr b="1" i="0" lang="uk" sz="476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Франківська</a:t>
            </a:r>
            <a:endParaRPr b="1" i="0" sz="476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7"/>
              <a:buFont typeface="Arial"/>
              <a:buNone/>
            </a:pPr>
            <a:r>
              <a:t/>
            </a:r>
            <a:endParaRPr b="1" i="0" sz="476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3" name="Google Shape;453;p38"/>
          <p:cNvSpPr txBox="1"/>
          <p:nvPr/>
        </p:nvSpPr>
        <p:spPr>
          <a:xfrm>
            <a:off x="5180884" y="3602633"/>
            <a:ext cx="728400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850" lIns="29750" spcFirstLastPara="1" rIns="29750" wrap="square" tIns="14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"/>
              <a:buFont typeface="Arial"/>
              <a:buNone/>
            </a:pPr>
            <a:r>
              <a:rPr b="1" i="0" lang="uk" sz="57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Одеська</a:t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2"/>
              <a:buFont typeface="Arial"/>
              <a:buNone/>
            </a:pPr>
            <a:r>
              <a:t/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4" name="Google Shape;454;p38"/>
          <p:cNvSpPr txBox="1"/>
          <p:nvPr/>
        </p:nvSpPr>
        <p:spPr>
          <a:xfrm>
            <a:off x="3787147" y="1614604"/>
            <a:ext cx="973200" cy="2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4850" lIns="29750" spcFirstLastPara="1" rIns="29750" wrap="square" tIns="14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"/>
              <a:buFont typeface="Arial"/>
              <a:buNone/>
            </a:pPr>
            <a:r>
              <a:rPr b="1" i="0" lang="uk" sz="57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          Рівненська</a:t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72"/>
              <a:buFont typeface="Arial"/>
              <a:buNone/>
            </a:pPr>
            <a:r>
              <a:t/>
            </a:r>
            <a:endParaRPr b="1" i="0" sz="572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5" name="Google Shape;455;p38"/>
          <p:cNvSpPr txBox="1"/>
          <p:nvPr/>
        </p:nvSpPr>
        <p:spPr>
          <a:xfrm>
            <a:off x="5279031" y="2833756"/>
            <a:ext cx="557400" cy="2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00" lIns="87200" spcFirstLastPara="1" rIns="87200" wrap="square" tIns="87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2"/>
              <a:buFont typeface="Arial"/>
              <a:buNone/>
            </a:pPr>
            <a:r>
              <a:rPr b="1" i="0" lang="uk" sz="57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ліцей</a:t>
            </a:r>
            <a:endParaRPr b="0" i="0" sz="1335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38"/>
          <p:cNvSpPr txBox="1"/>
          <p:nvPr/>
        </p:nvSpPr>
        <p:spPr>
          <a:xfrm>
            <a:off x="7092910" y="3627766"/>
            <a:ext cx="6126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00" lIns="87200" spcFirstLastPara="1" rIns="87200" wrap="square" tIns="87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2"/>
              <a:buFont typeface="Arial"/>
              <a:buNone/>
            </a:pPr>
            <a:r>
              <a:rPr b="1" i="0" lang="uk" sz="181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endParaRPr b="0" i="0" sz="152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8"/>
          <p:cNvSpPr txBox="1"/>
          <p:nvPr/>
        </p:nvSpPr>
        <p:spPr>
          <a:xfrm>
            <a:off x="5947793" y="3155526"/>
            <a:ext cx="6126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00" lIns="87200" spcFirstLastPara="1" rIns="87200" wrap="square" tIns="87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2"/>
              <a:buFont typeface="Arial"/>
              <a:buNone/>
            </a:pPr>
            <a:r>
              <a:rPr b="1" i="0" lang="uk" sz="181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endParaRPr b="0" i="0" sz="152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38"/>
          <p:cNvSpPr txBox="1"/>
          <p:nvPr/>
        </p:nvSpPr>
        <p:spPr>
          <a:xfrm>
            <a:off x="6040324" y="3610548"/>
            <a:ext cx="6126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00" lIns="87200" spcFirstLastPara="1" rIns="87200" wrap="square" tIns="87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2"/>
              <a:buFont typeface="Arial"/>
              <a:buNone/>
            </a:pPr>
            <a:r>
              <a:rPr b="1" i="0" lang="uk" sz="181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endParaRPr b="0" i="0" sz="152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38"/>
          <p:cNvSpPr txBox="1"/>
          <p:nvPr/>
        </p:nvSpPr>
        <p:spPr>
          <a:xfrm>
            <a:off x="5322769" y="3705773"/>
            <a:ext cx="6126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00" lIns="87200" spcFirstLastPara="1" rIns="87200" wrap="square" tIns="87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2"/>
              <a:buFont typeface="Arial"/>
              <a:buNone/>
            </a:pPr>
            <a:r>
              <a:rPr b="1" i="0" lang="uk" sz="181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endParaRPr b="0" i="0" sz="152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38"/>
          <p:cNvSpPr txBox="1"/>
          <p:nvPr/>
        </p:nvSpPr>
        <p:spPr>
          <a:xfrm>
            <a:off x="5913189" y="1701817"/>
            <a:ext cx="6126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00" lIns="87200" spcFirstLastPara="1" rIns="87200" wrap="square" tIns="87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2"/>
              <a:buFont typeface="Arial"/>
              <a:buNone/>
            </a:pPr>
            <a:r>
              <a:rPr b="1" i="0" lang="uk" sz="181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endParaRPr b="0" i="0" sz="152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38"/>
          <p:cNvSpPr txBox="1"/>
          <p:nvPr/>
        </p:nvSpPr>
        <p:spPr>
          <a:xfrm>
            <a:off x="5342121" y="2380653"/>
            <a:ext cx="5895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00" lIns="87200" spcFirstLastPara="1" rIns="87200" wrap="square" tIns="87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2"/>
              <a:buFont typeface="Arial"/>
              <a:buNone/>
            </a:pPr>
            <a:r>
              <a:rPr b="1" i="0" lang="uk" sz="181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endParaRPr b="0" i="0" sz="1812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38"/>
          <p:cNvSpPr txBox="1"/>
          <p:nvPr/>
        </p:nvSpPr>
        <p:spPr>
          <a:xfrm>
            <a:off x="4900776" y="2918953"/>
            <a:ext cx="6126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00" lIns="87200" spcFirstLastPara="1" rIns="87200" wrap="square" tIns="87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2"/>
              <a:buFont typeface="Arial"/>
              <a:buNone/>
            </a:pPr>
            <a:r>
              <a:rPr b="1" i="0" lang="uk" sz="181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endParaRPr b="0" i="0" sz="152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38"/>
          <p:cNvSpPr txBox="1"/>
          <p:nvPr/>
        </p:nvSpPr>
        <p:spPr>
          <a:xfrm>
            <a:off x="4739311" y="2111289"/>
            <a:ext cx="6126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00" lIns="87200" spcFirstLastPara="1" rIns="87200" wrap="square" tIns="87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2"/>
              <a:buFont typeface="Arial"/>
              <a:buNone/>
            </a:pPr>
            <a:r>
              <a:rPr b="1" i="0" lang="uk" sz="181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endParaRPr b="0" i="0" sz="152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38"/>
          <p:cNvSpPr txBox="1"/>
          <p:nvPr/>
        </p:nvSpPr>
        <p:spPr>
          <a:xfrm>
            <a:off x="5427903" y="2066634"/>
            <a:ext cx="612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00" lIns="87200" spcFirstLastPara="1" rIns="87200" wrap="square" tIns="87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4"/>
              <a:buFont typeface="Arial"/>
              <a:buNone/>
            </a:pPr>
            <a:r>
              <a:rPr b="1" i="0" lang="uk" sz="95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4 </a:t>
            </a:r>
            <a:endParaRPr b="0" i="0" sz="667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38"/>
          <p:cNvSpPr txBox="1"/>
          <p:nvPr/>
        </p:nvSpPr>
        <p:spPr>
          <a:xfrm>
            <a:off x="4130563" y="1778202"/>
            <a:ext cx="6126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00" lIns="87200" spcFirstLastPara="1" rIns="87200" wrap="square" tIns="87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2"/>
              <a:buFont typeface="Arial"/>
              <a:buNone/>
            </a:pPr>
            <a:r>
              <a:rPr b="1" i="0" lang="uk" sz="181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endParaRPr b="0" i="0" sz="152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8"/>
          <p:cNvSpPr txBox="1"/>
          <p:nvPr/>
        </p:nvSpPr>
        <p:spPr>
          <a:xfrm>
            <a:off x="3608145" y="1748297"/>
            <a:ext cx="6126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00" lIns="87200" spcFirstLastPara="1" rIns="87200" wrap="square" tIns="87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2"/>
              <a:buFont typeface="Arial"/>
              <a:buNone/>
            </a:pPr>
            <a:r>
              <a:rPr b="1" i="0" lang="uk" sz="181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endParaRPr b="0" i="0" sz="152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8"/>
          <p:cNvSpPr txBox="1"/>
          <p:nvPr/>
        </p:nvSpPr>
        <p:spPr>
          <a:xfrm>
            <a:off x="4235996" y="2691406"/>
            <a:ext cx="6126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00" lIns="87200" spcFirstLastPara="1" rIns="87200" wrap="square" tIns="87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2"/>
              <a:buFont typeface="Arial"/>
              <a:buNone/>
            </a:pPr>
            <a:r>
              <a:rPr b="1" i="0" lang="uk" sz="181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endParaRPr b="0" i="0" sz="152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8"/>
          <p:cNvSpPr txBox="1"/>
          <p:nvPr/>
        </p:nvSpPr>
        <p:spPr>
          <a:xfrm>
            <a:off x="3177447" y="2453342"/>
            <a:ext cx="6126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00" lIns="87200" spcFirstLastPara="1" rIns="87200" wrap="square" tIns="87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2"/>
              <a:buFont typeface="Arial"/>
              <a:buNone/>
            </a:pPr>
            <a:r>
              <a:rPr b="1" i="0" lang="uk" sz="181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3 </a:t>
            </a:r>
            <a:endParaRPr b="0" i="0" sz="152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8"/>
          <p:cNvSpPr txBox="1"/>
          <p:nvPr/>
        </p:nvSpPr>
        <p:spPr>
          <a:xfrm>
            <a:off x="3564789" y="3037001"/>
            <a:ext cx="2223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00" lIns="87200" spcFirstLastPara="1" rIns="87200" wrap="square" tIns="87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2"/>
              <a:buFont typeface="Arial"/>
              <a:buNone/>
            </a:pPr>
            <a:r>
              <a:rPr b="1" i="0" lang="uk" sz="181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0" i="0" sz="152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8"/>
          <p:cNvSpPr txBox="1"/>
          <p:nvPr/>
        </p:nvSpPr>
        <p:spPr>
          <a:xfrm>
            <a:off x="3913425" y="3080929"/>
            <a:ext cx="612600" cy="3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00" lIns="87200" spcFirstLastPara="1" rIns="87200" wrap="square" tIns="87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40"/>
              <a:buFont typeface="Arial"/>
              <a:buNone/>
            </a:pPr>
            <a:r>
              <a:rPr b="1" i="0" lang="uk" sz="124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 </a:t>
            </a:r>
            <a:endParaRPr b="0" i="0" sz="953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8"/>
          <p:cNvSpPr txBox="1"/>
          <p:nvPr/>
        </p:nvSpPr>
        <p:spPr>
          <a:xfrm>
            <a:off x="3143464" y="3127851"/>
            <a:ext cx="222300" cy="3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00" lIns="87200" spcFirstLastPara="1" rIns="87200" wrap="square" tIns="87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36"/>
              <a:buFont typeface="Arial"/>
              <a:buNone/>
            </a:pPr>
            <a:r>
              <a:rPr b="1" i="0" lang="uk" sz="1335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b="0" i="0" sz="1049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8"/>
          <p:cNvSpPr txBox="1"/>
          <p:nvPr/>
        </p:nvSpPr>
        <p:spPr>
          <a:xfrm>
            <a:off x="3775249" y="2616106"/>
            <a:ext cx="6126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87200" lIns="87200" spcFirstLastPara="1" rIns="87200" wrap="square" tIns="872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12"/>
              <a:buFont typeface="Arial"/>
              <a:buNone/>
            </a:pPr>
            <a:r>
              <a:rPr b="1" i="0" lang="uk" sz="1812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 </a:t>
            </a:r>
            <a:endParaRPr b="0" i="0" sz="1526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8"/>
          <p:cNvSpPr txBox="1"/>
          <p:nvPr/>
        </p:nvSpPr>
        <p:spPr>
          <a:xfrm>
            <a:off x="3556685" y="3310665"/>
            <a:ext cx="841500" cy="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14850" lIns="29750" spcFirstLastPara="1" rIns="29750" wrap="square" tIns="1485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2"/>
              <a:buFont typeface="Arial"/>
              <a:buNone/>
            </a:pPr>
            <a:r>
              <a:rPr b="1" i="0" lang="uk" sz="381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Чернівецька</a:t>
            </a:r>
            <a:endParaRPr b="0" i="0" sz="381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74" name="Google Shape;474;p38"/>
          <p:cNvSpPr txBox="1"/>
          <p:nvPr/>
        </p:nvSpPr>
        <p:spPr>
          <a:xfrm>
            <a:off x="231160" y="1451463"/>
            <a:ext cx="29154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ЕТАП 1. </a:t>
            </a:r>
            <a:r>
              <a:rPr b="0" i="0" lang="uk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Пілотування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 1.09.2025 </a:t>
            </a:r>
            <a:r>
              <a:rPr lang="uk">
                <a:solidFill>
                  <a:schemeClr val="dk1"/>
                </a:solidFill>
              </a:rPr>
              <a:t>–</a:t>
            </a:r>
            <a:r>
              <a:rPr b="0" i="0" lang="uk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uk" sz="1400" u="none" cap="none" strike="noStrike">
                <a:solidFill>
                  <a:schemeClr val="dk1"/>
                </a:solidFill>
              </a:rPr>
              <a:t>30 ліцеїв,</a:t>
            </a:r>
            <a:endParaRPr b="1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400" u="none" cap="none" strike="noStrike">
                <a:solidFill>
                  <a:schemeClr val="dk1"/>
                </a:solidFill>
              </a:rPr>
              <a:t>19 регіонів</a:t>
            </a:r>
            <a:endParaRPr b="1" i="0" sz="1400" u="none" cap="none" strike="noStrike">
              <a:solidFill>
                <a:schemeClr val="dk1"/>
              </a:solidFill>
            </a:endParaRPr>
          </a:p>
        </p:txBody>
      </p:sp>
      <p:sp>
        <p:nvSpPr>
          <p:cNvPr id="475" name="Google Shape;475;p38"/>
          <p:cNvSpPr txBox="1"/>
          <p:nvPr/>
        </p:nvSpPr>
        <p:spPr>
          <a:xfrm>
            <a:off x="257882" y="2231638"/>
            <a:ext cx="233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Пілотуємо організацію освітнього процесу</a:t>
            </a:r>
            <a:endParaRPr>
              <a:solidFill>
                <a:schemeClr val="accent2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accent2"/>
                </a:solidFill>
              </a:rPr>
              <a:t>й</a:t>
            </a:r>
            <a:r>
              <a:rPr b="0" i="0" lang="uk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частково зміст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38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rgbClr val="54BD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38"/>
          <p:cNvSpPr txBox="1"/>
          <p:nvPr/>
        </p:nvSpPr>
        <p:spPr>
          <a:xfrm>
            <a:off x="168650" y="333000"/>
            <a:ext cx="743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lt1"/>
                </a:solidFill>
              </a:rPr>
              <a:t>Етапи впровадження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8" name="Google Shape;478;p38"/>
          <p:cNvPicPr preferRelativeResize="0"/>
          <p:nvPr/>
        </p:nvPicPr>
        <p:blipFill rotWithShape="1">
          <a:blip r:embed="rId3">
            <a:alphaModFix amt="42000"/>
          </a:blip>
          <a:srcRect b="0" l="0" r="49341" t="59103"/>
          <a:stretch/>
        </p:blipFill>
        <p:spPr>
          <a:xfrm rot="9000006">
            <a:off x="6052033" y="-1214859"/>
            <a:ext cx="4181658" cy="2512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5BF59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9"/>
          <p:cNvSpPr/>
          <p:nvPr/>
        </p:nvSpPr>
        <p:spPr>
          <a:xfrm>
            <a:off x="656750" y="1649325"/>
            <a:ext cx="3880200" cy="3267900"/>
          </a:xfrm>
          <a:prstGeom prst="roundRect">
            <a:avLst>
              <a:gd fmla="val 882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39"/>
          <p:cNvSpPr txBox="1"/>
          <p:nvPr/>
        </p:nvSpPr>
        <p:spPr>
          <a:xfrm>
            <a:off x="851900" y="1808000"/>
            <a:ext cx="35763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/>
              <a:t>ЩО ОТРИМУЄ ЛІЦЕЙ?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"/>
              <a:t>навчання директора </a:t>
            </a:r>
            <a:r>
              <a:rPr lang="uk"/>
              <a:t>й</a:t>
            </a:r>
            <a:r>
              <a:rPr lang="uk"/>
              <a:t> заступників</a:t>
            </a:r>
            <a:r>
              <a:rPr lang="uk"/>
              <a:t>, у</a:t>
            </a:r>
            <a:r>
              <a:rPr lang="uk"/>
              <a:t>чителів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"/>
              <a:t>консультаційний супровід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для</a:t>
            </a:r>
            <a:r>
              <a:rPr lang="uk"/>
              <a:t> визначенн</a:t>
            </a:r>
            <a:r>
              <a:rPr lang="uk"/>
              <a:t>я</a:t>
            </a:r>
            <a:r>
              <a:rPr lang="uk"/>
              <a:t> профілів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"/>
              <a:t>цифрові рішення для формування індивідуальних траєкторій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"/>
              <a:t>супровід в апробації програм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і</a:t>
            </a:r>
            <a:r>
              <a:rPr lang="uk"/>
              <a:t> матеріалів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"/>
              <a:t>програми обміну досвідом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з ліцеями</a:t>
            </a:r>
            <a:r>
              <a:rPr lang="uk"/>
              <a:t>-</a:t>
            </a:r>
            <a:r>
              <a:rPr lang="uk"/>
              <a:t>амбасадорами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"/>
              <a:t>гроші на облаштування освітніх просторів</a:t>
            </a:r>
            <a:endParaRPr/>
          </a:p>
        </p:txBody>
      </p:sp>
      <p:sp>
        <p:nvSpPr>
          <p:cNvPr id="485" name="Google Shape;485;p39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rgbClr val="05BF5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39"/>
          <p:cNvSpPr txBox="1"/>
          <p:nvPr/>
        </p:nvSpPr>
        <p:spPr>
          <a:xfrm>
            <a:off x="168650" y="333000"/>
            <a:ext cx="743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lt1"/>
                </a:solidFill>
              </a:rPr>
              <a:t>Етапи впровадження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7" name="Google Shape;487;p39"/>
          <p:cNvPicPr preferRelativeResize="0"/>
          <p:nvPr/>
        </p:nvPicPr>
        <p:blipFill rotWithShape="1">
          <a:blip r:embed="rId3">
            <a:alphaModFix amt="42000"/>
          </a:blip>
          <a:srcRect b="0" l="0" r="33506" t="56890"/>
          <a:stretch/>
        </p:blipFill>
        <p:spPr>
          <a:xfrm rot="9000001">
            <a:off x="4852872" y="-910364"/>
            <a:ext cx="5488736" cy="2648576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39"/>
          <p:cNvSpPr/>
          <p:nvPr/>
        </p:nvSpPr>
        <p:spPr>
          <a:xfrm>
            <a:off x="4607050" y="1649375"/>
            <a:ext cx="3880200" cy="3267900"/>
          </a:xfrm>
          <a:prstGeom prst="roundRect">
            <a:avLst>
              <a:gd fmla="val 882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39"/>
          <p:cNvSpPr txBox="1"/>
          <p:nvPr/>
        </p:nvSpPr>
        <p:spPr>
          <a:xfrm>
            <a:off x="4738025" y="1808000"/>
            <a:ext cx="36363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/>
              <a:t>ПЕРЕВАГИ ДЛЯ УЧНІВСТВА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"/>
              <a:t>зменшення кількості предметів,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які вивчаються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"/>
              <a:t>поглиблене вивчення обраних предметів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"/>
              <a:t>навчання за оновленими </a:t>
            </a:r>
            <a:r>
              <a:rPr lang="uk"/>
              <a:t>практико орієнтованими</a:t>
            </a:r>
            <a:r>
              <a:rPr lang="uk"/>
              <a:t> програмами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uk"/>
              <a:t>конкуренція за вступників у 2029 році зі сторони ЗВО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uk">
                <a:solidFill>
                  <a:schemeClr val="dk1"/>
                </a:solidFill>
              </a:rPr>
              <a:t>вступ на 3-річниий бакалаврат у</a:t>
            </a:r>
            <a:r>
              <a:rPr lang="uk">
                <a:solidFill>
                  <a:schemeClr val="dk1"/>
                </a:solidFill>
              </a:rPr>
              <a:t> ЗВО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490" name="Google Shape;490;p39"/>
          <p:cNvSpPr txBox="1"/>
          <p:nvPr/>
        </p:nvSpPr>
        <p:spPr>
          <a:xfrm>
            <a:off x="168650" y="794700"/>
            <a:ext cx="8318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ЕТАП 2.</a:t>
            </a:r>
            <a:r>
              <a:rPr b="1" i="0" lang="uk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uk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Пілотування з 1.09.202</a:t>
            </a:r>
            <a:r>
              <a:rPr lang="uk">
                <a:solidFill>
                  <a:schemeClr val="lt1"/>
                </a:solidFill>
              </a:rPr>
              <a:t>6</a:t>
            </a:r>
            <a:r>
              <a:rPr b="0" i="0" lang="uk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">
                <a:solidFill>
                  <a:schemeClr val="lt1"/>
                </a:solidFill>
              </a:rPr>
              <a:t>– </a:t>
            </a:r>
            <a:r>
              <a:rPr b="1" i="0" lang="uk" sz="1400" u="none" cap="none" strike="noStrike">
                <a:solidFill>
                  <a:schemeClr val="lt1"/>
                </a:solidFill>
              </a:rPr>
              <a:t>до 150 ліцеїв, усі регіони України (</a:t>
            </a:r>
            <a:r>
              <a:rPr b="1" lang="uk">
                <a:solidFill>
                  <a:schemeClr val="lt1"/>
                </a:solidFill>
              </a:rPr>
              <a:t>друга хвиля добору</a:t>
            </a:r>
            <a:endParaRPr b="1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400" u="none" cap="none" strike="noStrike">
                <a:solidFill>
                  <a:schemeClr val="lt1"/>
                </a:solidFill>
              </a:rPr>
              <a:t>з 5 січня)</a:t>
            </a:r>
            <a:endParaRPr b="1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Пілотується повністю модель академічного ліцею. Навчання 3 роки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0"/>
          <p:cNvSpPr txBox="1"/>
          <p:nvPr/>
        </p:nvSpPr>
        <p:spPr>
          <a:xfrm>
            <a:off x="155176" y="1909375"/>
            <a:ext cx="16950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ЕТАП 3.</a:t>
            </a:r>
            <a:endParaRPr b="1" sz="1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Повноцінне</a:t>
            </a:r>
            <a:r>
              <a:rPr lang="uk">
                <a:solidFill>
                  <a:schemeClr val="dk1"/>
                </a:solidFill>
              </a:rPr>
              <a:t> </a:t>
            </a:r>
            <a:r>
              <a:rPr b="0" i="0" lang="uk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впровадження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 1.09.2027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Загальна кількість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ліцеїв </a:t>
            </a:r>
            <a:r>
              <a:rPr lang="uk">
                <a:solidFill>
                  <a:schemeClr val="dk1"/>
                </a:solidFill>
              </a:rPr>
              <a:t>в</a:t>
            </a:r>
            <a:r>
              <a:rPr b="0" i="0" lang="uk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Україні </a:t>
            </a:r>
            <a:r>
              <a:rPr lang="uk">
                <a:solidFill>
                  <a:schemeClr val="dk1"/>
                </a:solidFill>
              </a:rPr>
              <a:t>–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400" u="none" cap="none" strike="noStrike">
                <a:solidFill>
                  <a:schemeClr val="dk1"/>
                </a:solidFill>
              </a:rPr>
              <a:t>не більше 2000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96" name="Google Shape;496;p40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rgbClr val="54BD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40"/>
          <p:cNvSpPr txBox="1"/>
          <p:nvPr/>
        </p:nvSpPr>
        <p:spPr>
          <a:xfrm>
            <a:off x="168650" y="333000"/>
            <a:ext cx="7431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lt1"/>
                </a:solidFill>
              </a:rPr>
              <a:t>Етапи впровадження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8" name="Google Shape;498;p40"/>
          <p:cNvPicPr preferRelativeResize="0"/>
          <p:nvPr/>
        </p:nvPicPr>
        <p:blipFill rotWithShape="1">
          <a:blip r:embed="rId3">
            <a:alphaModFix amt="42000"/>
          </a:blip>
          <a:srcRect b="0" l="0" r="49341" t="59103"/>
          <a:stretch/>
        </p:blipFill>
        <p:spPr>
          <a:xfrm rot="9000006">
            <a:off x="6052033" y="-1214859"/>
            <a:ext cx="4181658" cy="2512691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40"/>
          <p:cNvSpPr/>
          <p:nvPr/>
        </p:nvSpPr>
        <p:spPr>
          <a:xfrm>
            <a:off x="2078900" y="1465925"/>
            <a:ext cx="6719700" cy="2130000"/>
          </a:xfrm>
          <a:prstGeom prst="roundRect">
            <a:avLst>
              <a:gd fmla="val 8764" name="adj"/>
            </a:avLst>
          </a:prstGeom>
          <a:solidFill>
            <a:srgbClr val="B8FD7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40"/>
          <p:cNvSpPr txBox="1"/>
          <p:nvPr/>
        </p:nvSpPr>
        <p:spPr>
          <a:xfrm>
            <a:off x="2109547" y="1769663"/>
            <a:ext cx="6614700" cy="1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uk" sz="1600"/>
              <a:t>затвердити мережу ліцеїв і гімназій рішенням сесії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uk" sz="1600"/>
              <a:t>здійснити реорганізаційні дії з тими закладами, які не будуть ліцеями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/>
              <a:t>з 1.09.2027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uk" sz="1600"/>
              <a:t>завчасно повідомити батькам 9-класників варіанти продовження навчання в разі, якщо їхній заклад не буде ліцеєм з 1.09.2027:</a:t>
            </a:r>
            <a:endParaRPr sz="1600"/>
          </a:p>
        </p:txBody>
      </p:sp>
      <p:sp>
        <p:nvSpPr>
          <p:cNvPr id="501" name="Google Shape;501;p40"/>
          <p:cNvSpPr/>
          <p:nvPr/>
        </p:nvSpPr>
        <p:spPr>
          <a:xfrm>
            <a:off x="2078899" y="1256534"/>
            <a:ext cx="2549700" cy="384300"/>
          </a:xfrm>
          <a:prstGeom prst="roundRect">
            <a:avLst>
              <a:gd fmla="val 28000" name="adj"/>
            </a:avLst>
          </a:prstGeom>
          <a:solidFill>
            <a:srgbClr val="EF7A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40"/>
          <p:cNvSpPr txBox="1"/>
          <p:nvPr/>
        </p:nvSpPr>
        <p:spPr>
          <a:xfrm>
            <a:off x="2176365" y="1304821"/>
            <a:ext cx="2478900" cy="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4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Засновники мають:</a:t>
            </a:r>
            <a:endParaRPr b="1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3" name="Google Shape;503;p40"/>
          <p:cNvSpPr/>
          <p:nvPr/>
        </p:nvSpPr>
        <p:spPr>
          <a:xfrm>
            <a:off x="2641750" y="3562775"/>
            <a:ext cx="6156900" cy="1364400"/>
          </a:xfrm>
          <a:prstGeom prst="roundRect">
            <a:avLst>
              <a:gd fmla="val 8764" name="adj"/>
            </a:avLst>
          </a:prstGeom>
          <a:solidFill>
            <a:srgbClr val="54BD6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40"/>
          <p:cNvSpPr txBox="1"/>
          <p:nvPr/>
        </p:nvSpPr>
        <p:spPr>
          <a:xfrm>
            <a:off x="2787650" y="3595925"/>
            <a:ext cx="5936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uk">
                <a:solidFill>
                  <a:schemeClr val="dk1"/>
                </a:solidFill>
              </a:rPr>
              <a:t>не шукати новий заклад освіти на 11 клас, а перейти туди одразу на 10-й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uk">
                <a:solidFill>
                  <a:schemeClr val="dk1"/>
                </a:solidFill>
              </a:rPr>
              <a:t>розпочати навчання в 10 класі пілотного ліцею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-"/>
            </a:pPr>
            <a:r>
              <a:rPr lang="uk">
                <a:solidFill>
                  <a:schemeClr val="dk1"/>
                </a:solidFill>
              </a:rPr>
              <a:t>вступити до закладів: профтех і фахової передвищої, спеціалізованої освіти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0F70FF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1"/>
          <p:cNvSpPr/>
          <p:nvPr/>
        </p:nvSpPr>
        <p:spPr>
          <a:xfrm>
            <a:off x="1444613" y="2751200"/>
            <a:ext cx="3000000" cy="907500"/>
          </a:xfrm>
          <a:prstGeom prst="roundRect">
            <a:avLst>
              <a:gd fmla="val 882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41"/>
          <p:cNvSpPr txBox="1"/>
          <p:nvPr/>
        </p:nvSpPr>
        <p:spPr>
          <a:xfrm>
            <a:off x="139484" y="164593"/>
            <a:ext cx="6207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chemeClr val="lt1"/>
                </a:solidFill>
              </a:rPr>
              <a:t>Що ще </a:t>
            </a:r>
            <a:r>
              <a:rPr b="1" lang="uk" sz="2400">
                <a:solidFill>
                  <a:schemeClr val="lt1"/>
                </a:solidFill>
              </a:rPr>
              <a:t>важливо</a:t>
            </a:r>
            <a:r>
              <a:rPr lang="uk" sz="2400">
                <a:solidFill>
                  <a:schemeClr val="lt1"/>
                </a:solidFill>
              </a:rPr>
              <a:t> для розуміння реформи старшої школи?</a:t>
            </a:r>
            <a:endParaRPr/>
          </a:p>
        </p:txBody>
      </p:sp>
      <p:sp>
        <p:nvSpPr>
          <p:cNvPr id="511" name="Google Shape;511;p41"/>
          <p:cNvSpPr txBox="1"/>
          <p:nvPr/>
        </p:nvSpPr>
        <p:spPr>
          <a:xfrm>
            <a:off x="151871" y="1086548"/>
            <a:ext cx="6194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F9EE02"/>
                </a:solidFill>
              </a:rPr>
              <a:t>Мета – мати великі відокремлені академічні ліцеї</a:t>
            </a:r>
            <a:endParaRPr b="1">
              <a:solidFill>
                <a:srgbClr val="F9EE02"/>
              </a:solidFill>
            </a:endParaRPr>
          </a:p>
        </p:txBody>
      </p:sp>
      <p:sp>
        <p:nvSpPr>
          <p:cNvPr id="512" name="Google Shape;512;p41"/>
          <p:cNvSpPr txBox="1"/>
          <p:nvPr/>
        </p:nvSpPr>
        <p:spPr>
          <a:xfrm>
            <a:off x="1554562" y="2861375"/>
            <a:ext cx="278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інший кадровий склад = </a:t>
            </a:r>
            <a:r>
              <a:rPr b="1" i="0" lang="uk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профільні фахівці, практики, викладачі ЗВО</a:t>
            </a:r>
            <a:endParaRPr b="1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1"/>
          <p:cNvSpPr txBox="1"/>
          <p:nvPr/>
        </p:nvSpPr>
        <p:spPr>
          <a:xfrm>
            <a:off x="1444613" y="18288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lt1"/>
                </a:solidFill>
              </a:rPr>
              <a:t>ЧОМУ ЦЕ ВАЖЛИВО?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14" name="Google Shape;514;p41"/>
          <p:cNvSpPr/>
          <p:nvPr/>
        </p:nvSpPr>
        <p:spPr>
          <a:xfrm>
            <a:off x="4657963" y="1635675"/>
            <a:ext cx="3000000" cy="1034700"/>
          </a:xfrm>
          <a:prstGeom prst="roundRect">
            <a:avLst>
              <a:gd fmla="val 882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41"/>
          <p:cNvSpPr txBox="1"/>
          <p:nvPr/>
        </p:nvSpPr>
        <p:spPr>
          <a:xfrm>
            <a:off x="4767912" y="1675875"/>
            <a:ext cx="27801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</a:rPr>
              <a:t>інший освітній простір = </a:t>
            </a:r>
            <a:r>
              <a:rPr b="1" lang="uk">
                <a:solidFill>
                  <a:schemeClr val="dk1"/>
                </a:solidFill>
              </a:rPr>
              <a:t>простори-трансформери</a:t>
            </a:r>
            <a:br>
              <a:rPr b="1" lang="uk">
                <a:solidFill>
                  <a:schemeClr val="dk1"/>
                </a:solidFill>
              </a:rPr>
            </a:br>
            <a:r>
              <a:rPr b="1" lang="uk">
                <a:solidFill>
                  <a:schemeClr val="dk1"/>
                </a:solidFill>
              </a:rPr>
              <a:t>для проєктної роботи, стильні та сучасні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6" name="Google Shape;516;p41"/>
          <p:cNvSpPr/>
          <p:nvPr/>
        </p:nvSpPr>
        <p:spPr>
          <a:xfrm>
            <a:off x="1444613" y="3745700"/>
            <a:ext cx="3000000" cy="1209900"/>
          </a:xfrm>
          <a:prstGeom prst="roundRect">
            <a:avLst>
              <a:gd fmla="val 882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41"/>
          <p:cNvSpPr txBox="1"/>
          <p:nvPr/>
        </p:nvSpPr>
        <p:spPr>
          <a:xfrm>
            <a:off x="1554562" y="3785900"/>
            <a:ext cx="2780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</a:rPr>
              <a:t>інше матеріально-технічне оснащення =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</a:rPr>
              <a:t>дороге лабораторне обладнання та програмне забезпечення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18" name="Google Shape;518;p41"/>
          <p:cNvSpPr/>
          <p:nvPr/>
        </p:nvSpPr>
        <p:spPr>
          <a:xfrm>
            <a:off x="4657963" y="2751207"/>
            <a:ext cx="3000000" cy="831000"/>
          </a:xfrm>
          <a:prstGeom prst="roundRect">
            <a:avLst>
              <a:gd fmla="val 882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41"/>
          <p:cNvSpPr txBox="1"/>
          <p:nvPr/>
        </p:nvSpPr>
        <p:spPr>
          <a:xfrm>
            <a:off x="4767912" y="2797250"/>
            <a:ext cx="2780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</a:rPr>
              <a:t>інший підхід до організації освітнього процесу =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</a:rPr>
              <a:t>гнучкий розклад для груп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20" name="Google Shape;520;p41"/>
          <p:cNvSpPr/>
          <p:nvPr/>
        </p:nvSpPr>
        <p:spPr>
          <a:xfrm>
            <a:off x="4699388" y="3703225"/>
            <a:ext cx="3000000" cy="1260600"/>
          </a:xfrm>
          <a:prstGeom prst="roundRect">
            <a:avLst>
              <a:gd fmla="val 8828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41"/>
          <p:cNvSpPr txBox="1"/>
          <p:nvPr/>
        </p:nvSpPr>
        <p:spPr>
          <a:xfrm>
            <a:off x="4809337" y="3758100"/>
            <a:ext cx="27801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</a:rPr>
              <a:t>інша кількість одночасно задіяних кабінетів =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</a:rPr>
              <a:t>один клас ділиться на 2-3 групи =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>
                <a:solidFill>
                  <a:schemeClr val="dk1"/>
                </a:solidFill>
              </a:rPr>
              <a:t>у 2-3 рази більше кабінетів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2"/>
          <p:cNvSpPr/>
          <p:nvPr/>
        </p:nvSpPr>
        <p:spPr>
          <a:xfrm>
            <a:off x="601500" y="1923149"/>
            <a:ext cx="2367600" cy="2579400"/>
          </a:xfrm>
          <a:prstGeom prst="roundRect">
            <a:avLst>
              <a:gd fmla="val 8764" name="adj"/>
            </a:avLst>
          </a:prstGeom>
          <a:solidFill>
            <a:srgbClr val="B8FD7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42"/>
          <p:cNvSpPr txBox="1"/>
          <p:nvPr/>
        </p:nvSpPr>
        <p:spPr>
          <a:xfrm>
            <a:off x="740229" y="2172027"/>
            <a:ext cx="1971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Реформа 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800" u="none" cap="none" strike="noStrike">
                <a:solidFill>
                  <a:srgbClr val="1558FF"/>
                </a:solidFill>
                <a:latin typeface="Arial"/>
                <a:ea typeface="Arial"/>
                <a:cs typeface="Arial"/>
                <a:sym typeface="Arial"/>
              </a:rPr>
              <a:t>НЕ передбачає </a:t>
            </a:r>
            <a:r>
              <a:rPr b="0" i="0" lang="uk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закриття шкіл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42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rgbClr val="0F7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9" name="Google Shape;529;p42"/>
          <p:cNvPicPr preferRelativeResize="0"/>
          <p:nvPr/>
        </p:nvPicPr>
        <p:blipFill rotWithShape="1">
          <a:blip r:embed="rId3">
            <a:alphaModFix amt="42000"/>
          </a:blip>
          <a:srcRect b="0" l="0" r="33506" t="56890"/>
          <a:stretch/>
        </p:blipFill>
        <p:spPr>
          <a:xfrm rot="9000001">
            <a:off x="4852872" y="-910364"/>
            <a:ext cx="5488736" cy="2648576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2"/>
          <p:cNvSpPr txBox="1"/>
          <p:nvPr/>
        </p:nvSpPr>
        <p:spPr>
          <a:xfrm>
            <a:off x="139484" y="164593"/>
            <a:ext cx="6207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chemeClr val="lt1"/>
                </a:solidFill>
              </a:rPr>
              <a:t>Що ще </a:t>
            </a:r>
            <a:r>
              <a:rPr b="1" lang="uk" sz="2400">
                <a:solidFill>
                  <a:schemeClr val="lt1"/>
                </a:solidFill>
              </a:rPr>
              <a:t>важливо</a:t>
            </a:r>
            <a:r>
              <a:rPr lang="uk" sz="2400">
                <a:solidFill>
                  <a:schemeClr val="lt1"/>
                </a:solidFill>
              </a:rPr>
              <a:t> для розуміння реформи старшої школи?</a:t>
            </a:r>
            <a:endParaRPr/>
          </a:p>
        </p:txBody>
      </p:sp>
      <p:sp>
        <p:nvSpPr>
          <p:cNvPr id="531" name="Google Shape;531;p42"/>
          <p:cNvSpPr/>
          <p:nvPr/>
        </p:nvSpPr>
        <p:spPr>
          <a:xfrm>
            <a:off x="6114750" y="1923149"/>
            <a:ext cx="2367600" cy="2579400"/>
          </a:xfrm>
          <a:prstGeom prst="roundRect">
            <a:avLst>
              <a:gd fmla="val 8764" name="adj"/>
            </a:avLst>
          </a:prstGeom>
          <a:solidFill>
            <a:srgbClr val="B8FD7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Google Shape;532;p42"/>
          <p:cNvSpPr txBox="1"/>
          <p:nvPr/>
        </p:nvSpPr>
        <p:spPr>
          <a:xfrm>
            <a:off x="6358636" y="2187416"/>
            <a:ext cx="1879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Гімназія не означає гірша школа. 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558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800" u="none" cap="none" strike="noStrike">
                <a:solidFill>
                  <a:srgbClr val="1558FF"/>
                </a:solidFill>
                <a:latin typeface="Arial"/>
                <a:ea typeface="Arial"/>
                <a:cs typeface="Arial"/>
                <a:sym typeface="Arial"/>
              </a:rPr>
              <a:t>Гімназія = 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800" u="none" cap="none" strike="noStrike">
                <a:solidFill>
                  <a:srgbClr val="1558FF"/>
                </a:solidFill>
                <a:latin typeface="Arial"/>
                <a:ea typeface="Arial"/>
                <a:cs typeface="Arial"/>
                <a:sym typeface="Arial"/>
              </a:rPr>
              <a:t>якісна освіта </a:t>
            </a:r>
            <a:endParaRPr sz="18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800" u="none" cap="none" strike="noStrike">
                <a:solidFill>
                  <a:srgbClr val="1558FF"/>
                </a:solidFill>
                <a:latin typeface="Arial"/>
                <a:ea typeface="Arial"/>
                <a:cs typeface="Arial"/>
                <a:sym typeface="Arial"/>
              </a:rPr>
              <a:t>до 9 класу</a:t>
            </a:r>
            <a:endParaRPr b="1" i="0" sz="1800" u="none" cap="none" strike="noStrike">
              <a:solidFill>
                <a:srgbClr val="1558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2"/>
          <p:cNvSpPr/>
          <p:nvPr/>
        </p:nvSpPr>
        <p:spPr>
          <a:xfrm>
            <a:off x="3358125" y="1923149"/>
            <a:ext cx="2367600" cy="2579400"/>
          </a:xfrm>
          <a:prstGeom prst="roundRect">
            <a:avLst>
              <a:gd fmla="val 8764" name="adj"/>
            </a:avLst>
          </a:prstGeom>
          <a:solidFill>
            <a:srgbClr val="B8FD7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42"/>
          <p:cNvSpPr txBox="1"/>
          <p:nvPr/>
        </p:nvSpPr>
        <p:spPr>
          <a:xfrm>
            <a:off x="3490686" y="2172027"/>
            <a:ext cx="2111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Відсутність ліцею </a:t>
            </a:r>
            <a:r>
              <a:rPr lang="uk" sz="1800"/>
              <a:t>в</a:t>
            </a:r>
            <a:r>
              <a:rPr b="0" i="0" lang="uk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населеному пункті чи громаді </a:t>
            </a:r>
            <a:r>
              <a:rPr b="1" i="0" lang="uk" sz="1800" u="none" cap="none" strike="noStrike">
                <a:solidFill>
                  <a:srgbClr val="1558FF"/>
                </a:solidFill>
                <a:latin typeface="Arial"/>
                <a:ea typeface="Arial"/>
                <a:cs typeface="Arial"/>
                <a:sym typeface="Arial"/>
              </a:rPr>
              <a:t>≠ відсутності школи</a:t>
            </a:r>
            <a:endParaRPr b="1" i="0" sz="1800" u="none" cap="none" strike="noStrike">
              <a:solidFill>
                <a:srgbClr val="1558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3"/>
          <p:cNvSpPr/>
          <p:nvPr/>
        </p:nvSpPr>
        <p:spPr>
          <a:xfrm>
            <a:off x="445625" y="1981039"/>
            <a:ext cx="2617800" cy="2772600"/>
          </a:xfrm>
          <a:prstGeom prst="roundRect">
            <a:avLst>
              <a:gd fmla="val 16667" name="adj"/>
            </a:avLst>
          </a:prstGeom>
          <a:solidFill>
            <a:srgbClr val="F9F05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5FF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43"/>
          <p:cNvSpPr txBox="1"/>
          <p:nvPr/>
        </p:nvSpPr>
        <p:spPr>
          <a:xfrm>
            <a:off x="759275" y="2191474"/>
            <a:ext cx="18381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050">
            <a:noAutofit/>
          </a:bodyPr>
          <a:lstStyle/>
          <a:p>
            <a:pPr indent="0" lvl="0" marL="25400" marR="0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600" u="none" cap="none" strike="noStrike">
                <a:solidFill>
                  <a:srgbClr val="1558FF"/>
                </a:solidFill>
                <a:latin typeface="Arial"/>
                <a:ea typeface="Arial"/>
                <a:cs typeface="Arial"/>
                <a:sym typeface="Arial"/>
              </a:rPr>
              <a:t>На оснащення майбутніх ліцеїв</a:t>
            </a:r>
            <a:endParaRPr b="1" i="0" sz="1600" u="none" cap="none" strike="noStrike">
              <a:solidFill>
                <a:srgbClr val="1558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43"/>
          <p:cNvSpPr txBox="1"/>
          <p:nvPr/>
        </p:nvSpPr>
        <p:spPr>
          <a:xfrm>
            <a:off x="642575" y="3022175"/>
            <a:ext cx="22239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1558FF"/>
                </a:solidFill>
              </a:rPr>
              <a:t>2025: </a:t>
            </a:r>
            <a:r>
              <a:rPr lang="uk" sz="2400"/>
              <a:t>1 млрд</a:t>
            </a:r>
            <a:endParaRPr sz="2400"/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</a:t>
            </a:r>
            <a:r>
              <a:rPr b="1" lang="uk" sz="1800"/>
              <a:t>136</a:t>
            </a:r>
            <a:r>
              <a:rPr b="1" i="0" lang="uk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шкіл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1558FF"/>
                </a:solidFill>
              </a:rPr>
              <a:t>2026: </a:t>
            </a:r>
            <a:r>
              <a:rPr lang="uk" sz="2400">
                <a:solidFill>
                  <a:schemeClr val="dk1"/>
                </a:solidFill>
              </a:rPr>
              <a:t>1,2 млрд</a:t>
            </a:r>
            <a:endParaRPr sz="2400">
              <a:solidFill>
                <a:schemeClr val="dk1"/>
              </a:solidFill>
            </a:endParaRPr>
          </a:p>
          <a:p>
            <a:pPr indent="0" lvl="0" marL="127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800">
                <a:solidFill>
                  <a:schemeClr val="dk1"/>
                </a:solidFill>
              </a:rPr>
              <a:t>на 120 шкіл</a:t>
            </a:r>
            <a:endParaRPr sz="2400">
              <a:solidFill>
                <a:schemeClr val="dk1"/>
              </a:solidFill>
            </a:endParaRPr>
          </a:p>
        </p:txBody>
      </p:sp>
      <p:cxnSp>
        <p:nvCxnSpPr>
          <p:cNvPr id="542" name="Google Shape;542;p43"/>
          <p:cNvCxnSpPr/>
          <p:nvPr/>
        </p:nvCxnSpPr>
        <p:spPr>
          <a:xfrm>
            <a:off x="759283" y="2837505"/>
            <a:ext cx="1990500" cy="0"/>
          </a:xfrm>
          <a:prstGeom prst="straightConnector1">
            <a:avLst/>
          </a:prstGeom>
          <a:noFill/>
          <a:ln cap="flat" cmpd="sng" w="19050">
            <a:solidFill>
              <a:srgbClr val="0F7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3" name="Google Shape;543;p43"/>
          <p:cNvSpPr txBox="1"/>
          <p:nvPr/>
        </p:nvSpPr>
        <p:spPr>
          <a:xfrm>
            <a:off x="445625" y="1385032"/>
            <a:ext cx="457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uk" sz="1600">
                <a:solidFill>
                  <a:schemeClr val="dk1"/>
                </a:solidFill>
              </a:rPr>
              <a:t>Держава виділяє додаткові гроші: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43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rgbClr val="0F7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5" name="Google Shape;545;p43"/>
          <p:cNvPicPr preferRelativeResize="0"/>
          <p:nvPr/>
        </p:nvPicPr>
        <p:blipFill rotWithShape="1">
          <a:blip r:embed="rId3">
            <a:alphaModFix amt="42000"/>
          </a:blip>
          <a:srcRect b="0" l="0" r="33506" t="56890"/>
          <a:stretch/>
        </p:blipFill>
        <p:spPr>
          <a:xfrm rot="9000001">
            <a:off x="4852872" y="-910364"/>
            <a:ext cx="5488736" cy="2648576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43"/>
          <p:cNvSpPr txBox="1"/>
          <p:nvPr/>
        </p:nvSpPr>
        <p:spPr>
          <a:xfrm>
            <a:off x="139484" y="164593"/>
            <a:ext cx="6207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chemeClr val="lt1"/>
                </a:solidFill>
              </a:rPr>
              <a:t>Що ще </a:t>
            </a:r>
            <a:r>
              <a:rPr b="1" lang="uk" sz="2400">
                <a:solidFill>
                  <a:schemeClr val="lt1"/>
                </a:solidFill>
              </a:rPr>
              <a:t>важливо</a:t>
            </a:r>
            <a:r>
              <a:rPr lang="uk" sz="2400">
                <a:solidFill>
                  <a:schemeClr val="lt1"/>
                </a:solidFill>
              </a:rPr>
              <a:t> для розуміння реформи старшої школи?</a:t>
            </a:r>
            <a:endParaRPr/>
          </a:p>
        </p:txBody>
      </p:sp>
      <p:sp>
        <p:nvSpPr>
          <p:cNvPr id="547" name="Google Shape;547;p43"/>
          <p:cNvSpPr/>
          <p:nvPr/>
        </p:nvSpPr>
        <p:spPr>
          <a:xfrm>
            <a:off x="6080575" y="1981039"/>
            <a:ext cx="2617800" cy="2772600"/>
          </a:xfrm>
          <a:prstGeom prst="roundRect">
            <a:avLst>
              <a:gd fmla="val 16667" name="adj"/>
            </a:avLst>
          </a:prstGeom>
          <a:solidFill>
            <a:srgbClr val="F9F05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5FF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43"/>
          <p:cNvSpPr txBox="1"/>
          <p:nvPr/>
        </p:nvSpPr>
        <p:spPr>
          <a:xfrm>
            <a:off x="6409625" y="2097444"/>
            <a:ext cx="18381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050">
            <a:noAutofit/>
          </a:bodyPr>
          <a:lstStyle/>
          <a:p>
            <a:pPr indent="0" lvl="0" marL="25400" marR="0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600" u="none" cap="none" strike="noStrike">
                <a:solidFill>
                  <a:srgbClr val="1558FF"/>
                </a:solidFill>
                <a:latin typeface="Arial"/>
                <a:ea typeface="Arial"/>
                <a:cs typeface="Arial"/>
                <a:sym typeface="Arial"/>
              </a:rPr>
              <a:t>На укриття</a:t>
            </a:r>
            <a:endParaRPr b="1" i="0" sz="1600" u="none" cap="none" strike="noStrike">
              <a:solidFill>
                <a:srgbClr val="1558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3"/>
          <p:cNvSpPr txBox="1"/>
          <p:nvPr/>
        </p:nvSpPr>
        <p:spPr>
          <a:xfrm>
            <a:off x="6320513" y="3009219"/>
            <a:ext cx="21687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1558FF"/>
                </a:solidFill>
              </a:rPr>
              <a:t>2025:</a:t>
            </a:r>
            <a:r>
              <a:rPr lang="uk" sz="1800"/>
              <a:t> </a:t>
            </a:r>
            <a:r>
              <a:rPr b="0" i="0" lang="u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11,2 млрд 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221 укриття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uk" sz="1800">
                <a:solidFill>
                  <a:srgbClr val="1558FF"/>
                </a:solidFill>
              </a:rPr>
              <a:t>2026:</a:t>
            </a:r>
            <a:r>
              <a:rPr lang="uk" sz="1800">
                <a:solidFill>
                  <a:schemeClr val="dk1"/>
                </a:solidFill>
              </a:rPr>
              <a:t> </a:t>
            </a:r>
            <a:r>
              <a:rPr lang="uk" sz="2400">
                <a:solidFill>
                  <a:schemeClr val="dk1"/>
                </a:solidFill>
              </a:rPr>
              <a:t>5 млрд</a:t>
            </a:r>
            <a:endParaRPr b="1" sz="1800"/>
          </a:p>
        </p:txBody>
      </p:sp>
      <p:cxnSp>
        <p:nvCxnSpPr>
          <p:cNvPr id="550" name="Google Shape;550;p43"/>
          <p:cNvCxnSpPr/>
          <p:nvPr/>
        </p:nvCxnSpPr>
        <p:spPr>
          <a:xfrm>
            <a:off x="6409633" y="2837505"/>
            <a:ext cx="1990500" cy="0"/>
          </a:xfrm>
          <a:prstGeom prst="straightConnector1">
            <a:avLst/>
          </a:prstGeom>
          <a:noFill/>
          <a:ln cap="flat" cmpd="sng" w="19050">
            <a:solidFill>
              <a:srgbClr val="0F70F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1" name="Google Shape;551;p43"/>
          <p:cNvSpPr/>
          <p:nvPr/>
        </p:nvSpPr>
        <p:spPr>
          <a:xfrm>
            <a:off x="3263100" y="1981039"/>
            <a:ext cx="2617800" cy="2772600"/>
          </a:xfrm>
          <a:prstGeom prst="roundRect">
            <a:avLst>
              <a:gd fmla="val 16667" name="adj"/>
            </a:avLst>
          </a:prstGeom>
          <a:solidFill>
            <a:srgbClr val="F9F05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85FF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43"/>
          <p:cNvSpPr txBox="1"/>
          <p:nvPr/>
        </p:nvSpPr>
        <p:spPr>
          <a:xfrm>
            <a:off x="3569050" y="2191474"/>
            <a:ext cx="1838100" cy="47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9050">
            <a:noAutofit/>
          </a:bodyPr>
          <a:lstStyle/>
          <a:p>
            <a:pPr indent="0" lvl="0" marL="25400" marR="0" rtl="0" algn="l">
              <a:lnSpc>
                <a:spcPct val="101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600" u="none" cap="none" strike="noStrike">
                <a:solidFill>
                  <a:srgbClr val="1558FF"/>
                </a:solidFill>
                <a:latin typeface="Arial"/>
                <a:ea typeface="Arial"/>
                <a:cs typeface="Arial"/>
                <a:sym typeface="Arial"/>
              </a:rPr>
              <a:t>На автобуси для підвезення</a:t>
            </a:r>
            <a:endParaRPr b="1" i="0" sz="1600" u="none" cap="none" strike="noStrike">
              <a:solidFill>
                <a:srgbClr val="1558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43"/>
          <p:cNvSpPr txBox="1"/>
          <p:nvPr/>
        </p:nvSpPr>
        <p:spPr>
          <a:xfrm>
            <a:off x="3379200" y="3009225"/>
            <a:ext cx="23856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1558FF"/>
                </a:solidFill>
              </a:rPr>
              <a:t>2025: </a:t>
            </a:r>
            <a:r>
              <a:rPr b="0" i="0" lang="uk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2,372 млрд </a:t>
            </a:r>
            <a:endParaRPr sz="2400"/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740 автобусів</a:t>
            </a:r>
            <a:endParaRPr b="1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800">
                <a:solidFill>
                  <a:srgbClr val="1558FF"/>
                </a:solidFill>
              </a:rPr>
              <a:t>2026: </a:t>
            </a:r>
            <a:r>
              <a:rPr lang="uk" sz="2400">
                <a:solidFill>
                  <a:schemeClr val="dk1"/>
                </a:solidFill>
              </a:rPr>
              <a:t>2 млрд</a:t>
            </a:r>
            <a:endParaRPr b="1" sz="1800"/>
          </a:p>
        </p:txBody>
      </p:sp>
      <p:cxnSp>
        <p:nvCxnSpPr>
          <p:cNvPr id="554" name="Google Shape;554;p43"/>
          <p:cNvCxnSpPr/>
          <p:nvPr/>
        </p:nvCxnSpPr>
        <p:spPr>
          <a:xfrm>
            <a:off x="3576758" y="2837493"/>
            <a:ext cx="1990500" cy="0"/>
          </a:xfrm>
          <a:prstGeom prst="straightConnector1">
            <a:avLst/>
          </a:prstGeom>
          <a:noFill/>
          <a:ln cap="flat" cmpd="sng" w="19050">
            <a:solidFill>
              <a:srgbClr val="0F70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559;p44"/>
          <p:cNvPicPr preferRelativeResize="0"/>
          <p:nvPr/>
        </p:nvPicPr>
        <p:blipFill rotWithShape="1">
          <a:blip r:embed="rId3">
            <a:alphaModFix/>
          </a:blip>
          <a:srcRect b="26627" l="18052" r="0" t="0"/>
          <a:stretch/>
        </p:blipFill>
        <p:spPr>
          <a:xfrm>
            <a:off x="-1" y="1"/>
            <a:ext cx="908594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44"/>
          <p:cNvSpPr/>
          <p:nvPr/>
        </p:nvSpPr>
        <p:spPr>
          <a:xfrm>
            <a:off x="2231568" y="3047837"/>
            <a:ext cx="1831800" cy="1831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5400">
            <a:solidFill>
              <a:srgbClr val="1558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1" name="Google Shape;56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45349" y="3161618"/>
            <a:ext cx="1604233" cy="1604233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44"/>
          <p:cNvSpPr txBox="1"/>
          <p:nvPr/>
        </p:nvSpPr>
        <p:spPr>
          <a:xfrm>
            <a:off x="1861860" y="2509052"/>
            <a:ext cx="2555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200" u="none" cap="none" strike="noStrike">
                <a:solidFill>
                  <a:srgbClr val="1558FF"/>
                </a:solidFill>
                <a:latin typeface="Arial"/>
                <a:ea typeface="Arial"/>
                <a:cs typeface="Arial"/>
                <a:sym typeface="Arial"/>
              </a:rPr>
              <a:t>Інформаційні матеріали</a:t>
            </a:r>
            <a:endParaRPr b="1" i="0" sz="1200" u="none" cap="none" strike="noStrike">
              <a:solidFill>
                <a:srgbClr val="1558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3" name="Google Shape;563;p44"/>
          <p:cNvGrpSpPr/>
          <p:nvPr/>
        </p:nvGrpSpPr>
        <p:grpSpPr>
          <a:xfrm>
            <a:off x="2210577" y="220840"/>
            <a:ext cx="4723256" cy="2105663"/>
            <a:chOff x="1043668" y="220831"/>
            <a:chExt cx="5309415" cy="2366977"/>
          </a:xfrm>
        </p:grpSpPr>
        <p:sp>
          <p:nvSpPr>
            <p:cNvPr id="564" name="Google Shape;564;p44"/>
            <p:cNvSpPr/>
            <p:nvPr/>
          </p:nvSpPr>
          <p:spPr>
            <a:xfrm>
              <a:off x="1043668" y="528608"/>
              <a:ext cx="2059200" cy="20592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15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65" name="Google Shape;565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86089" y="678286"/>
              <a:ext cx="1803400" cy="1803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6" name="Google Shape;566;p44"/>
            <p:cNvSpPr txBox="1"/>
            <p:nvPr/>
          </p:nvSpPr>
          <p:spPr>
            <a:xfrm>
              <a:off x="1107621" y="220831"/>
              <a:ext cx="1931400" cy="31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uk" sz="1200" u="none" cap="none" strike="noStrike">
                  <a:solidFill>
                    <a:srgbClr val="1558FF"/>
                  </a:solidFill>
                  <a:latin typeface="Arial"/>
                  <a:ea typeface="Arial"/>
                  <a:cs typeface="Arial"/>
                  <a:sym typeface="Arial"/>
                </a:rPr>
                <a:t>profilna.mon.gov.ua</a:t>
              </a:r>
              <a:endParaRPr b="1" i="0" sz="1200" u="none" cap="none" strike="noStrike">
                <a:solidFill>
                  <a:srgbClr val="1558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4"/>
            <p:cNvSpPr/>
            <p:nvPr/>
          </p:nvSpPr>
          <p:spPr>
            <a:xfrm>
              <a:off x="4045860" y="528608"/>
              <a:ext cx="2059200" cy="20592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15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Изображение выглядит как шаблон, прямоугольный, Симметрия, искусство&#10;&#10;Содержимое, созданное искусственным интеллектом, может быть неверным." id="568" name="Google Shape;568;p4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174783" y="656515"/>
              <a:ext cx="1801368" cy="18013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9" name="Google Shape;569;p44"/>
            <p:cNvSpPr txBox="1"/>
            <p:nvPr/>
          </p:nvSpPr>
          <p:spPr>
            <a:xfrm>
              <a:off x="3797983" y="220831"/>
              <a:ext cx="2555100" cy="31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uk" sz="1200" u="none" cap="none" strike="noStrike">
                  <a:solidFill>
                    <a:srgbClr val="1558FF"/>
                  </a:solidFill>
                  <a:latin typeface="Arial"/>
                  <a:ea typeface="Arial"/>
                  <a:cs typeface="Arial"/>
                  <a:sym typeface="Arial"/>
                </a:rPr>
                <a:t>zmistprofilna.com</a:t>
              </a:r>
              <a:endParaRPr b="1" i="0" sz="1200" u="none" cap="none" strike="noStrike">
                <a:solidFill>
                  <a:srgbClr val="1558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0" name="Google Shape;570;p44"/>
          <p:cNvSpPr txBox="1"/>
          <p:nvPr/>
        </p:nvSpPr>
        <p:spPr>
          <a:xfrm>
            <a:off x="4141472" y="2456292"/>
            <a:ext cx="3311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200">
                <a:solidFill>
                  <a:srgbClr val="1558FF"/>
                </a:solidFill>
              </a:rPr>
              <a:t>Ф</a:t>
            </a:r>
            <a:r>
              <a:rPr b="1" i="0" lang="uk" sz="1200" u="none" cap="none" strike="noStrike">
                <a:solidFill>
                  <a:srgbClr val="1558FF"/>
                </a:solidFill>
                <a:latin typeface="Arial"/>
                <a:ea typeface="Arial"/>
                <a:cs typeface="Arial"/>
                <a:sym typeface="Arial"/>
              </a:rPr>
              <a:t>орм</a:t>
            </a:r>
            <a:r>
              <a:rPr b="1" lang="uk" sz="1200">
                <a:solidFill>
                  <a:srgbClr val="1558FF"/>
                </a:solidFill>
              </a:rPr>
              <a:t>а</a:t>
            </a:r>
            <a:r>
              <a:rPr b="1" i="0" lang="uk" sz="1200" u="none" cap="none" strike="noStrike">
                <a:solidFill>
                  <a:srgbClr val="1558FF"/>
                </a:solidFill>
                <a:latin typeface="Arial"/>
                <a:ea typeface="Arial"/>
                <a:cs typeface="Arial"/>
                <a:sym typeface="Arial"/>
              </a:rPr>
              <a:t> запиту на особисту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200" u="none" cap="none" strike="noStrike">
                <a:solidFill>
                  <a:srgbClr val="1558FF"/>
                </a:solidFill>
                <a:latin typeface="Arial"/>
                <a:ea typeface="Arial"/>
                <a:cs typeface="Arial"/>
                <a:sym typeface="Arial"/>
              </a:rPr>
              <a:t>зустріч з представниками МОН</a:t>
            </a:r>
            <a:endParaRPr/>
          </a:p>
        </p:txBody>
      </p:sp>
      <p:grpSp>
        <p:nvGrpSpPr>
          <p:cNvPr id="571" name="Google Shape;571;p44"/>
          <p:cNvGrpSpPr/>
          <p:nvPr/>
        </p:nvGrpSpPr>
        <p:grpSpPr>
          <a:xfrm>
            <a:off x="4874151" y="3047779"/>
            <a:ext cx="1838660" cy="1838660"/>
            <a:chOff x="4919551" y="2944718"/>
            <a:chExt cx="2059200" cy="2059200"/>
          </a:xfrm>
        </p:grpSpPr>
        <p:sp>
          <p:nvSpPr>
            <p:cNvPr id="572" name="Google Shape;572;p44"/>
            <p:cNvSpPr/>
            <p:nvPr/>
          </p:nvSpPr>
          <p:spPr>
            <a:xfrm>
              <a:off x="4919551" y="2944718"/>
              <a:ext cx="2059200" cy="20592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rgbClr val="1558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Изображение выглядит как шаблон, прямоугольный, пиксель, шов&#10;&#10;Содержимое, созданное искусственным интеллектом, может быть неверным." id="573" name="Google Shape;573;p4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048474" y="3073641"/>
              <a:ext cx="1801368" cy="180136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0F70FF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45"/>
          <p:cNvSpPr txBox="1"/>
          <p:nvPr>
            <p:ph type="ctrTitle"/>
          </p:nvPr>
        </p:nvSpPr>
        <p:spPr>
          <a:xfrm>
            <a:off x="615600" y="1456401"/>
            <a:ext cx="3915600" cy="13515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BC00"/>
              </a:buClr>
              <a:buSzPts val="3800"/>
              <a:buFont typeface="Arial"/>
              <a:buNone/>
            </a:pPr>
            <a:r>
              <a:rPr b="1" lang="uk" sz="5000">
                <a:solidFill>
                  <a:schemeClr val="lt1"/>
                </a:solidFill>
              </a:rPr>
              <a:t>Дякую</a:t>
            </a:r>
            <a:endParaRPr b="1" sz="5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BC00"/>
              </a:buClr>
              <a:buSzPts val="3800"/>
              <a:buFont typeface="Arial"/>
              <a:buNone/>
            </a:pPr>
            <a:r>
              <a:rPr b="1" lang="uk" sz="5000">
                <a:solidFill>
                  <a:schemeClr val="lt1"/>
                </a:solidFill>
              </a:rPr>
              <a:t>за увагу</a:t>
            </a:r>
            <a:endParaRPr b="1" sz="5000">
              <a:solidFill>
                <a:schemeClr val="lt1"/>
              </a:solidFill>
            </a:endParaRPr>
          </a:p>
        </p:txBody>
      </p:sp>
      <p:pic>
        <p:nvPicPr>
          <p:cNvPr id="579" name="Google Shape;579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8999999">
            <a:off x="3146007" y="-452998"/>
            <a:ext cx="8254651" cy="6143642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45"/>
          <p:cNvSpPr txBox="1"/>
          <p:nvPr/>
        </p:nvSpPr>
        <p:spPr>
          <a:xfrm>
            <a:off x="647100" y="4237650"/>
            <a:ext cx="3852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200">
                <a:solidFill>
                  <a:schemeClr val="lt1"/>
                </a:solidFill>
              </a:rPr>
              <a:t>Q&amp;A Сесія</a:t>
            </a:r>
            <a:endParaRPr b="1" sz="32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/>
          <p:nvPr/>
        </p:nvSpPr>
        <p:spPr>
          <a:xfrm>
            <a:off x="224975" y="1567500"/>
            <a:ext cx="4162500" cy="2029500"/>
          </a:xfrm>
          <a:prstGeom prst="roundRect">
            <a:avLst>
              <a:gd fmla="val 8764" name="adj"/>
            </a:avLst>
          </a:prstGeom>
          <a:solidFill>
            <a:srgbClr val="C12CD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9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rgbClr val="C12C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9"/>
          <p:cNvSpPr txBox="1"/>
          <p:nvPr/>
        </p:nvSpPr>
        <p:spPr>
          <a:xfrm>
            <a:off x="139484" y="332993"/>
            <a:ext cx="620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lt1"/>
                </a:solidFill>
              </a:rPr>
              <a:t>Передумови реформи старшої школи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9"/>
          <p:cNvSpPr txBox="1"/>
          <p:nvPr/>
        </p:nvSpPr>
        <p:spPr>
          <a:xfrm>
            <a:off x="356975" y="1751100"/>
            <a:ext cx="3898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2100">
                <a:solidFill>
                  <a:srgbClr val="FFFFFF"/>
                </a:solidFill>
              </a:rPr>
              <a:t>Реформа старшої школи –</a:t>
            </a:r>
            <a:endParaRPr sz="21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2100">
                <a:solidFill>
                  <a:srgbClr val="FFFFFF"/>
                </a:solidFill>
              </a:rPr>
              <a:t>не окрема реформа, а</a:t>
            </a:r>
            <a:endParaRPr sz="21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uk" sz="2300">
                <a:solidFill>
                  <a:srgbClr val="FFFFFF"/>
                </a:solidFill>
              </a:rPr>
              <a:t>3 етап впровадження НУШ</a:t>
            </a:r>
            <a:endParaRPr b="1" sz="2300">
              <a:solidFill>
                <a:srgbClr val="FFFFFF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C12CD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9"/>
          <p:cNvPicPr preferRelativeResize="0"/>
          <p:nvPr/>
        </p:nvPicPr>
        <p:blipFill rotWithShape="1">
          <a:blip r:embed="rId3">
            <a:alphaModFix amt="42000"/>
          </a:blip>
          <a:srcRect b="0" l="0" r="33506" t="56890"/>
          <a:stretch/>
        </p:blipFill>
        <p:spPr>
          <a:xfrm rot="9000001">
            <a:off x="4852872" y="-910364"/>
            <a:ext cx="5488736" cy="264857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9"/>
          <p:cNvSpPr/>
          <p:nvPr/>
        </p:nvSpPr>
        <p:spPr>
          <a:xfrm>
            <a:off x="4785600" y="1567500"/>
            <a:ext cx="4162500" cy="3163200"/>
          </a:xfrm>
          <a:prstGeom prst="roundRect">
            <a:avLst>
              <a:gd fmla="val 8764" name="adj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9"/>
          <p:cNvSpPr txBox="1"/>
          <p:nvPr/>
        </p:nvSpPr>
        <p:spPr>
          <a:xfrm>
            <a:off x="4917600" y="1667575"/>
            <a:ext cx="3898500" cy="30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chemeClr val="dk1"/>
                </a:solidFill>
              </a:rPr>
              <a:t>СТАРША ПРОФІЛЬНА ШКОЛА: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  <a:p>
            <a:pPr indent="-304800" lvl="4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uk" sz="1700">
                <a:solidFill>
                  <a:schemeClr val="dk1"/>
                </a:solidFill>
              </a:rPr>
              <a:t>це якісна освіта, доступна для учнів та учениць незалежно від місця їх проживання та форми навчання</a:t>
            </a:r>
            <a:endParaRPr sz="1700">
              <a:solidFill>
                <a:schemeClr val="dk1"/>
              </a:solidFill>
            </a:endParaRPr>
          </a:p>
          <a:p>
            <a:pPr indent="-196850" lvl="4" marL="2857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304800" lvl="4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uk" sz="1700">
                <a:solidFill>
                  <a:schemeClr val="dk1"/>
                </a:solidFill>
              </a:rPr>
              <a:t>це реальність вибору того, що вивчати</a:t>
            </a:r>
            <a:endParaRPr sz="1700">
              <a:solidFill>
                <a:schemeClr val="dk1"/>
              </a:solidFill>
            </a:endParaRPr>
          </a:p>
          <a:p>
            <a:pPr indent="-196850" lvl="4" marL="2857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304800" lvl="4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uk" sz="1700">
                <a:solidFill>
                  <a:schemeClr val="dk1"/>
                </a:solidFill>
              </a:rPr>
              <a:t>це освіта для життя</a:t>
            </a:r>
            <a:endParaRPr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12C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0"/>
          <p:cNvSpPr txBox="1"/>
          <p:nvPr/>
        </p:nvSpPr>
        <p:spPr>
          <a:xfrm>
            <a:off x="139484" y="164593"/>
            <a:ext cx="893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r>
              <a:rPr b="1" lang="uk" sz="2400">
                <a:solidFill>
                  <a:schemeClr val="lt1"/>
                </a:solidFill>
              </a:rPr>
              <a:t>ередумови реформи старшої школи</a:t>
            </a:r>
            <a:endParaRPr sz="2400">
              <a:solidFill>
                <a:schemeClr val="lt1"/>
              </a:solidFill>
            </a:endParaRPr>
          </a:p>
        </p:txBody>
      </p:sp>
      <p:grpSp>
        <p:nvGrpSpPr>
          <p:cNvPr id="93" name="Google Shape;93;p20"/>
          <p:cNvGrpSpPr/>
          <p:nvPr/>
        </p:nvGrpSpPr>
        <p:grpSpPr>
          <a:xfrm>
            <a:off x="250612" y="752748"/>
            <a:ext cx="3813300" cy="3638100"/>
            <a:chOff x="250612" y="752748"/>
            <a:chExt cx="3813300" cy="3638100"/>
          </a:xfrm>
        </p:grpSpPr>
        <p:sp>
          <p:nvSpPr>
            <p:cNvPr id="94" name="Google Shape;94;p20"/>
            <p:cNvSpPr/>
            <p:nvPr/>
          </p:nvSpPr>
          <p:spPr>
            <a:xfrm>
              <a:off x="250612" y="752748"/>
              <a:ext cx="3813300" cy="3638100"/>
            </a:xfrm>
            <a:prstGeom prst="roundRect">
              <a:avLst>
                <a:gd fmla="val 876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0"/>
            <p:cNvSpPr txBox="1"/>
            <p:nvPr/>
          </p:nvSpPr>
          <p:spPr>
            <a:xfrm>
              <a:off x="959082" y="880827"/>
              <a:ext cx="2938200" cy="37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1" i="0" lang="uk" sz="2000" u="none" cap="none" strike="noStrike">
                  <a:solidFill>
                    <a:srgbClr val="0F70FF"/>
                  </a:solidFill>
                  <a:latin typeface="Arial"/>
                  <a:ea typeface="Arial"/>
                  <a:cs typeface="Arial"/>
                  <a:sym typeface="Arial"/>
                </a:rPr>
                <a:t>Учні 10–11 класів:</a:t>
              </a:r>
              <a:endParaRPr b="1" i="0" sz="2000" u="none" cap="none" strike="noStrike">
                <a:solidFill>
                  <a:srgbClr val="0F7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0"/>
            <p:cNvSpPr txBox="1"/>
            <p:nvPr/>
          </p:nvSpPr>
          <p:spPr>
            <a:xfrm>
              <a:off x="899287" y="1378228"/>
              <a:ext cx="3096300" cy="5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0" i="0" lang="uk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— набувати вмінь, які знадобляться</a:t>
              </a:r>
              <a:endPara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0" i="0" lang="uk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в житті</a:t>
              </a:r>
              <a:endPara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0"/>
            <p:cNvSpPr txBox="1"/>
            <p:nvPr/>
          </p:nvSpPr>
          <p:spPr>
            <a:xfrm>
              <a:off x="899287" y="1958653"/>
              <a:ext cx="3096300" cy="5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0" i="0" lang="uk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— самостійно обирати предмети</a:t>
              </a:r>
              <a:endPara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0"/>
            <p:cNvSpPr txBox="1"/>
            <p:nvPr/>
          </p:nvSpPr>
          <p:spPr>
            <a:xfrm>
              <a:off x="899287" y="2459428"/>
              <a:ext cx="3096300" cy="5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0" i="0" lang="uk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— зменшити кількість предметів</a:t>
              </a:r>
              <a:endPara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0"/>
            <p:cNvSpPr txBox="1"/>
            <p:nvPr/>
          </p:nvSpPr>
          <p:spPr>
            <a:xfrm>
              <a:off x="899287" y="3000028"/>
              <a:ext cx="3096300" cy="5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0" i="0" lang="uk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— вивчати лише ті предмети,</a:t>
              </a:r>
              <a:endParaRPr sz="13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uk" sz="1300">
                  <a:solidFill>
                    <a:schemeClr val="dk1"/>
                  </a:solidFill>
                </a:rPr>
                <a:t>     </a:t>
              </a:r>
              <a:r>
                <a:rPr b="0" i="0" lang="uk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які подобаються</a:t>
              </a:r>
              <a:endPara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0"/>
            <p:cNvSpPr txBox="1"/>
            <p:nvPr/>
          </p:nvSpPr>
          <p:spPr>
            <a:xfrm>
              <a:off x="899287" y="3654928"/>
              <a:ext cx="3096300" cy="5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0" i="0" lang="uk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— осучаснити навчальні кабінети</a:t>
              </a:r>
              <a:endParaRPr sz="13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uk" sz="1300">
                  <a:solidFill>
                    <a:schemeClr val="dk1"/>
                  </a:solidFill>
                </a:rPr>
                <a:t>     й </a:t>
              </a:r>
              <a:r>
                <a:rPr b="0" i="0" lang="uk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лабораторії</a:t>
              </a:r>
              <a:endPara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0"/>
            <p:cNvSpPr/>
            <p:nvPr/>
          </p:nvSpPr>
          <p:spPr>
            <a:xfrm>
              <a:off x="493425" y="1469783"/>
              <a:ext cx="466506" cy="182790"/>
            </a:xfrm>
            <a:prstGeom prst="flowChartTerminator">
              <a:avLst/>
            </a:prstGeom>
            <a:solidFill>
              <a:srgbClr val="FFB5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0"/>
            <p:cNvSpPr txBox="1"/>
            <p:nvPr/>
          </p:nvSpPr>
          <p:spPr>
            <a:xfrm>
              <a:off x="461829" y="1388024"/>
              <a:ext cx="5295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127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b="1" i="0" lang="uk" sz="1300" u="none" cap="none" strike="noStrike">
                  <a:solidFill>
                    <a:srgbClr val="0F70FF"/>
                  </a:solidFill>
                  <a:latin typeface="Arial"/>
                  <a:ea typeface="Arial"/>
                  <a:cs typeface="Arial"/>
                  <a:sym typeface="Arial"/>
                </a:rPr>
                <a:t>67%</a:t>
              </a:r>
              <a:endParaRPr b="1" i="0" sz="1300" u="none" cap="none" strike="noStrike">
                <a:solidFill>
                  <a:srgbClr val="0F7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0"/>
            <p:cNvSpPr/>
            <p:nvPr/>
          </p:nvSpPr>
          <p:spPr>
            <a:xfrm>
              <a:off x="493415" y="2541177"/>
              <a:ext cx="466506" cy="182790"/>
            </a:xfrm>
            <a:prstGeom prst="flowChartTerminator">
              <a:avLst/>
            </a:prstGeom>
            <a:solidFill>
              <a:srgbClr val="FFB5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0"/>
            <p:cNvSpPr/>
            <p:nvPr/>
          </p:nvSpPr>
          <p:spPr>
            <a:xfrm>
              <a:off x="493415" y="2036671"/>
              <a:ext cx="466506" cy="182790"/>
            </a:xfrm>
            <a:prstGeom prst="flowChartTerminator">
              <a:avLst/>
            </a:prstGeom>
            <a:solidFill>
              <a:srgbClr val="FFB5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0"/>
            <p:cNvSpPr txBox="1"/>
            <p:nvPr/>
          </p:nvSpPr>
          <p:spPr>
            <a:xfrm>
              <a:off x="461838" y="1954921"/>
              <a:ext cx="5295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127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b="1" i="0" lang="uk" sz="1300" u="none" cap="none" strike="noStrike">
                  <a:solidFill>
                    <a:srgbClr val="0F70FF"/>
                  </a:solidFill>
                  <a:latin typeface="Arial"/>
                  <a:ea typeface="Arial"/>
                  <a:cs typeface="Arial"/>
                  <a:sym typeface="Arial"/>
                </a:rPr>
                <a:t>63%</a:t>
              </a:r>
              <a:endParaRPr b="1" i="0" sz="1300" u="none" cap="none" strike="noStrike">
                <a:solidFill>
                  <a:srgbClr val="0F7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0"/>
            <p:cNvSpPr/>
            <p:nvPr/>
          </p:nvSpPr>
          <p:spPr>
            <a:xfrm>
              <a:off x="493425" y="3098052"/>
              <a:ext cx="466506" cy="182790"/>
            </a:xfrm>
            <a:prstGeom prst="flowChartTerminator">
              <a:avLst/>
            </a:prstGeom>
            <a:solidFill>
              <a:srgbClr val="FFB5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0"/>
            <p:cNvSpPr txBox="1"/>
            <p:nvPr/>
          </p:nvSpPr>
          <p:spPr>
            <a:xfrm>
              <a:off x="461829" y="2448899"/>
              <a:ext cx="5295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127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b="1" i="0" lang="uk" sz="1300" u="none" cap="none" strike="noStrike">
                  <a:solidFill>
                    <a:srgbClr val="0F70FF"/>
                  </a:solidFill>
                  <a:latin typeface="Arial"/>
                  <a:ea typeface="Arial"/>
                  <a:cs typeface="Arial"/>
                  <a:sym typeface="Arial"/>
                </a:rPr>
                <a:t>57%</a:t>
              </a:r>
              <a:endParaRPr b="1" i="0" sz="1300" u="none" cap="none" strike="noStrike">
                <a:solidFill>
                  <a:srgbClr val="0F7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0"/>
            <p:cNvSpPr txBox="1"/>
            <p:nvPr/>
          </p:nvSpPr>
          <p:spPr>
            <a:xfrm>
              <a:off x="461829" y="3016302"/>
              <a:ext cx="5295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127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b="1" i="0" lang="uk" sz="1300" u="none" cap="none" strike="noStrike">
                  <a:solidFill>
                    <a:srgbClr val="0F70FF"/>
                  </a:solidFill>
                  <a:latin typeface="Arial"/>
                  <a:ea typeface="Arial"/>
                  <a:cs typeface="Arial"/>
                  <a:sym typeface="Arial"/>
                </a:rPr>
                <a:t>54%</a:t>
              </a:r>
              <a:endParaRPr b="1" i="0" sz="1300" u="none" cap="none" strike="noStrike">
                <a:solidFill>
                  <a:srgbClr val="0F7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0"/>
            <p:cNvSpPr/>
            <p:nvPr/>
          </p:nvSpPr>
          <p:spPr>
            <a:xfrm>
              <a:off x="493415" y="3736677"/>
              <a:ext cx="466506" cy="182790"/>
            </a:xfrm>
            <a:prstGeom prst="flowChartTerminator">
              <a:avLst/>
            </a:prstGeom>
            <a:solidFill>
              <a:srgbClr val="FFB5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0"/>
            <p:cNvSpPr txBox="1"/>
            <p:nvPr/>
          </p:nvSpPr>
          <p:spPr>
            <a:xfrm>
              <a:off x="461829" y="3654927"/>
              <a:ext cx="5295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127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b="1" i="0" lang="uk" sz="1300" u="none" cap="none" strike="noStrike">
                  <a:solidFill>
                    <a:srgbClr val="0F70FF"/>
                  </a:solidFill>
                  <a:latin typeface="Arial"/>
                  <a:ea typeface="Arial"/>
                  <a:cs typeface="Arial"/>
                  <a:sym typeface="Arial"/>
                </a:rPr>
                <a:t>53%</a:t>
              </a:r>
              <a:endParaRPr b="1" i="0" sz="1300" u="none" cap="none" strike="noStrike">
                <a:solidFill>
                  <a:srgbClr val="0F7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" name="Google Shape;111;p20"/>
          <p:cNvGrpSpPr/>
          <p:nvPr/>
        </p:nvGrpSpPr>
        <p:grpSpPr>
          <a:xfrm>
            <a:off x="4314524" y="752749"/>
            <a:ext cx="4104863" cy="2961300"/>
            <a:chOff x="4697306" y="752749"/>
            <a:chExt cx="4104863" cy="2961300"/>
          </a:xfrm>
        </p:grpSpPr>
        <p:sp>
          <p:nvSpPr>
            <p:cNvPr id="112" name="Google Shape;112;p20"/>
            <p:cNvSpPr/>
            <p:nvPr/>
          </p:nvSpPr>
          <p:spPr>
            <a:xfrm>
              <a:off x="4697306" y="752749"/>
              <a:ext cx="3813300" cy="2961300"/>
            </a:xfrm>
            <a:prstGeom prst="roundRect">
              <a:avLst>
                <a:gd fmla="val 8764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0"/>
            <p:cNvSpPr txBox="1"/>
            <p:nvPr/>
          </p:nvSpPr>
          <p:spPr>
            <a:xfrm>
              <a:off x="4988869" y="823678"/>
              <a:ext cx="3813300" cy="6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1" i="0" lang="uk" sz="2000" u="none" cap="none" strike="noStrike">
                  <a:solidFill>
                    <a:srgbClr val="0F70FF"/>
                  </a:solidFill>
                  <a:latin typeface="Arial"/>
                  <a:ea typeface="Arial"/>
                  <a:cs typeface="Arial"/>
                  <a:sym typeface="Arial"/>
                </a:rPr>
                <a:t>Батьки учнів 10–11 </a:t>
              </a:r>
              <a:endParaRPr b="1" i="0" sz="2000" u="none" cap="none" strike="noStrike">
                <a:solidFill>
                  <a:srgbClr val="0F70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1" i="0" lang="uk" sz="2000" u="none" cap="none" strike="noStrike">
                  <a:solidFill>
                    <a:srgbClr val="0F70FF"/>
                  </a:solidFill>
                  <a:latin typeface="Arial"/>
                  <a:ea typeface="Arial"/>
                  <a:cs typeface="Arial"/>
                  <a:sym typeface="Arial"/>
                </a:rPr>
                <a:t>класів:</a:t>
              </a:r>
              <a:endParaRPr b="1" i="0" sz="2000" u="none" cap="none" strike="noStrike">
                <a:solidFill>
                  <a:srgbClr val="0F7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0"/>
            <p:cNvSpPr txBox="1"/>
            <p:nvPr/>
          </p:nvSpPr>
          <p:spPr>
            <a:xfrm>
              <a:off x="5414372" y="2431361"/>
              <a:ext cx="3096300" cy="5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0" i="0" lang="uk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— формування умінь,</a:t>
              </a:r>
              <a:endParaRPr sz="1300">
                <a:solidFill>
                  <a:schemeClr val="dk1"/>
                </a:solidFill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lang="uk" sz="1300">
                  <a:solidFill>
                    <a:schemeClr val="dk1"/>
                  </a:solidFill>
                </a:rPr>
                <a:t>     </a:t>
              </a:r>
              <a:r>
                <a:rPr b="0" i="0" lang="uk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які знадобляться у житті</a:t>
              </a:r>
              <a:endPara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0"/>
            <p:cNvSpPr txBox="1"/>
            <p:nvPr/>
          </p:nvSpPr>
          <p:spPr>
            <a:xfrm>
              <a:off x="5414372" y="3086261"/>
              <a:ext cx="3096300" cy="5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0" i="0" lang="uk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— осучаснення навчальних </a:t>
              </a:r>
              <a:endPara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0" i="0" lang="uk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кабінетів і лабораторій</a:t>
              </a:r>
              <a:endPara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0"/>
            <p:cNvSpPr txBox="1"/>
            <p:nvPr/>
          </p:nvSpPr>
          <p:spPr>
            <a:xfrm>
              <a:off x="5414372" y="1890761"/>
              <a:ext cx="3096300" cy="51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0" i="0" lang="uk" sz="13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— вільний вибір предметів</a:t>
              </a:r>
              <a:endPara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5008491" y="1972500"/>
              <a:ext cx="466506" cy="182790"/>
            </a:xfrm>
            <a:prstGeom prst="flowChartTerminator">
              <a:avLst/>
            </a:prstGeom>
            <a:solidFill>
              <a:srgbClr val="FFB5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5008491" y="2513109"/>
              <a:ext cx="466506" cy="182790"/>
            </a:xfrm>
            <a:prstGeom prst="flowChartTerminator">
              <a:avLst/>
            </a:prstGeom>
            <a:solidFill>
              <a:srgbClr val="FFB5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5008491" y="3168009"/>
              <a:ext cx="466506" cy="182790"/>
            </a:xfrm>
            <a:prstGeom prst="flowChartTerminator">
              <a:avLst/>
            </a:prstGeom>
            <a:solidFill>
              <a:srgbClr val="FFB5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0"/>
            <p:cNvSpPr txBox="1"/>
            <p:nvPr/>
          </p:nvSpPr>
          <p:spPr>
            <a:xfrm>
              <a:off x="4976914" y="2431359"/>
              <a:ext cx="5295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127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b="1" i="0" lang="uk" sz="1300" u="none" cap="none" strike="noStrike">
                  <a:solidFill>
                    <a:srgbClr val="0F70FF"/>
                  </a:solidFill>
                  <a:latin typeface="Arial"/>
                  <a:ea typeface="Arial"/>
                  <a:cs typeface="Arial"/>
                  <a:sym typeface="Arial"/>
                </a:rPr>
                <a:t>48%</a:t>
              </a:r>
              <a:endParaRPr b="1" i="0" sz="1300" u="none" cap="none" strike="noStrike">
                <a:solidFill>
                  <a:srgbClr val="0F7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0"/>
            <p:cNvSpPr txBox="1"/>
            <p:nvPr/>
          </p:nvSpPr>
          <p:spPr>
            <a:xfrm>
              <a:off x="4976914" y="3086259"/>
              <a:ext cx="5295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127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b="1" i="0" lang="uk" sz="1300" u="none" cap="none" strike="noStrike">
                  <a:solidFill>
                    <a:srgbClr val="0F70FF"/>
                  </a:solidFill>
                  <a:latin typeface="Arial"/>
                  <a:ea typeface="Arial"/>
                  <a:cs typeface="Arial"/>
                  <a:sym typeface="Arial"/>
                </a:rPr>
                <a:t>46%</a:t>
              </a:r>
              <a:endParaRPr b="1" i="0" sz="1300" u="none" cap="none" strike="noStrike">
                <a:solidFill>
                  <a:srgbClr val="0F7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0"/>
            <p:cNvSpPr txBox="1"/>
            <p:nvPr/>
          </p:nvSpPr>
          <p:spPr>
            <a:xfrm>
              <a:off x="4976914" y="1890759"/>
              <a:ext cx="529500" cy="3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127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000"/>
                <a:buFont typeface="Calibri"/>
                <a:buNone/>
              </a:pPr>
              <a:r>
                <a:rPr b="1" i="0" lang="uk" sz="1300" u="none" cap="none" strike="noStrike">
                  <a:solidFill>
                    <a:srgbClr val="0F70FF"/>
                  </a:solidFill>
                  <a:latin typeface="Arial"/>
                  <a:ea typeface="Arial"/>
                  <a:cs typeface="Arial"/>
                  <a:sym typeface="Arial"/>
                </a:rPr>
                <a:t>50%</a:t>
              </a:r>
              <a:endParaRPr b="1" i="0" sz="1300" u="none" cap="none" strike="noStrike">
                <a:solidFill>
                  <a:srgbClr val="0F7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3" name="Google Shape;123;p20"/>
          <p:cNvSpPr txBox="1"/>
          <p:nvPr/>
        </p:nvSpPr>
        <p:spPr>
          <a:xfrm>
            <a:off x="4279563" y="4220089"/>
            <a:ext cx="48987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uk" sz="900">
                <a:solidFill>
                  <a:schemeClr val="lt1"/>
                </a:solidFill>
              </a:rPr>
              <a:t>Соціологічне дослідження «Реформа профільної середньої освіти» було проведене</a:t>
            </a:r>
            <a:endParaRPr sz="9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uk" sz="900">
                <a:solidFill>
                  <a:schemeClr val="lt1"/>
                </a:solidFill>
              </a:rPr>
              <a:t>у квітні – травні 2024 року КМІС на замовлення МОН та Швейцарсько-українського проєкту DECIDE – «Децентралізація для розвитку демократичної освіти». Було опитано понад 80 тис. респондентів, похибка вибірки по аудиторіях учителі, батьки, учні</a:t>
            </a:r>
            <a:endParaRPr sz="9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uk" sz="900">
                <a:solidFill>
                  <a:schemeClr val="lt1"/>
                </a:solidFill>
              </a:rPr>
              <a:t>10-11 класів, студенти ЗП(ПТ)О / ЗФПО становить 0,8-1%.</a:t>
            </a:r>
            <a:endParaRPr b="0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8" name="Google Shape;128;p21"/>
          <p:cNvGraphicFramePr/>
          <p:nvPr/>
        </p:nvGraphicFramePr>
        <p:xfrm>
          <a:off x="386507" y="175627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{0600BE52-BBDA-424A-8017-6FD8E8AF25B4}</a:tableStyleId>
              </a:tblPr>
              <a:tblGrid>
                <a:gridCol w="1078675"/>
                <a:gridCol w="622825"/>
                <a:gridCol w="626225"/>
                <a:gridCol w="626225"/>
                <a:gridCol w="626225"/>
              </a:tblGrid>
              <a:tr h="3357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 u="none" cap="none" strike="noStrike"/>
                    </a:p>
                  </a:txBody>
                  <a:tcPr marT="45725" marB="45725" marR="91450" marL="91450" anchor="ctr">
                    <a:solidFill>
                      <a:srgbClr val="60DBEC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900" u="none" cap="none" strike="noStrike">
                          <a:solidFill>
                            <a:schemeClr val="dk1"/>
                          </a:solidFill>
                        </a:rPr>
                        <a:t>2018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60DBEC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900" u="none" cap="none" strike="noStrike">
                          <a:solidFill>
                            <a:schemeClr val="dk1"/>
                          </a:solidFill>
                        </a:rPr>
                        <a:t>2022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FFB5FF"/>
                    </a:solidFill>
                  </a:tcPr>
                </a:tc>
                <a:tc hMerge="1"/>
              </a:tr>
              <a:tr h="3357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900" u="none" cap="none" strike="noStrike">
                          <a:solidFill>
                            <a:schemeClr val="dk1"/>
                          </a:solidFill>
                        </a:rPr>
                        <a:t>Україна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60DB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uk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ОЕСР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60DBE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" sz="900" u="none" cap="none" strike="noStrike">
                          <a:solidFill>
                            <a:schemeClr val="dk1"/>
                          </a:solidFill>
                        </a:rPr>
                        <a:t>Україна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FFB5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uk" sz="9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ОЕСР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solidFill>
                      <a:srgbClr val="FFB5FF"/>
                    </a:solidFill>
                  </a:tcPr>
                </a:tc>
              </a:tr>
              <a:tr h="537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uk" sz="900" u="none" cap="none" strike="noStrike">
                          <a:solidFill>
                            <a:srgbClr val="2B48FF"/>
                          </a:solidFill>
                        </a:rPr>
                        <a:t>Математична грамотність</a:t>
                      </a:r>
                      <a:endParaRPr b="1" sz="900" u="none" cap="none" strike="noStrike">
                        <a:solidFill>
                          <a:srgbClr val="2B48FF"/>
                        </a:solidFill>
                      </a:endParaRPr>
                    </a:p>
                  </a:txBody>
                  <a:tcPr marT="45725" marB="45725" marR="91450" marL="91450" anchor="ctr">
                    <a:lnR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uk" sz="900" u="none" cap="none" strike="noStrike">
                          <a:solidFill>
                            <a:schemeClr val="dk1"/>
                          </a:solidFill>
                        </a:rPr>
                        <a:t>453 бали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uk" sz="900" u="none" cap="none" strike="noStrike">
                          <a:solidFill>
                            <a:schemeClr val="dk1"/>
                          </a:solidFill>
                        </a:rPr>
                        <a:t>489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uk" sz="900" u="none" cap="none" strike="noStrike">
                          <a:solidFill>
                            <a:schemeClr val="dk1"/>
                          </a:solidFill>
                        </a:rPr>
                        <a:t>441 бал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uk" sz="900" u="none" cap="none" strike="noStrike">
                          <a:solidFill>
                            <a:schemeClr val="dk1"/>
                          </a:solidFill>
                        </a:rPr>
                        <a:t>472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37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uk" sz="900" u="none" cap="none" strike="noStrike">
                          <a:solidFill>
                            <a:srgbClr val="2B48FF"/>
                          </a:solidFill>
                        </a:rPr>
                        <a:t>Читацька грамотність</a:t>
                      </a:r>
                      <a:endParaRPr b="1" sz="900" u="none" cap="none" strike="noStrike">
                        <a:solidFill>
                          <a:srgbClr val="2B48FF"/>
                        </a:solidFill>
                      </a:endParaRPr>
                    </a:p>
                  </a:txBody>
                  <a:tcPr marT="45725" marB="45725" marR="91450" marL="91450" anchor="ctr">
                    <a:lnR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uk" sz="900" u="none" cap="none" strike="noStrike">
                          <a:solidFill>
                            <a:schemeClr val="dk1"/>
                          </a:solidFill>
                        </a:rPr>
                        <a:t>466 балів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uk" sz="900" u="none" cap="none" strike="noStrike">
                          <a:solidFill>
                            <a:schemeClr val="dk1"/>
                          </a:solidFill>
                        </a:rPr>
                        <a:t>487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uk" sz="900" u="none" cap="none" strike="noStrike">
                          <a:solidFill>
                            <a:schemeClr val="dk1"/>
                          </a:solidFill>
                        </a:rPr>
                        <a:t>428 балів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uk" sz="900" u="none" cap="none" strike="noStrike">
                          <a:solidFill>
                            <a:schemeClr val="dk1"/>
                          </a:solidFill>
                        </a:rPr>
                        <a:t>476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38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uk" sz="900" u="none" cap="none" strike="noStrike">
                          <a:solidFill>
                            <a:srgbClr val="2B48FF"/>
                          </a:solidFill>
                        </a:rPr>
                        <a:t>Природничо-</a:t>
                      </a:r>
                      <a:endParaRPr b="1" sz="900" u="none" cap="none" strike="noStrike">
                        <a:solidFill>
                          <a:srgbClr val="2B48FF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b="1" lang="uk" sz="900" u="none" cap="none" strike="noStrike">
                          <a:solidFill>
                            <a:srgbClr val="2B48FF"/>
                          </a:solidFill>
                        </a:rPr>
                        <a:t>наукова грамотність</a:t>
                      </a:r>
                      <a:endParaRPr b="1" sz="900" u="none" cap="none" strike="noStrike">
                        <a:solidFill>
                          <a:srgbClr val="2B48FF"/>
                        </a:solidFill>
                      </a:endParaRPr>
                    </a:p>
                  </a:txBody>
                  <a:tcPr marT="45725" marB="45725" marR="91450" marL="91450" anchor="ctr">
                    <a:lnR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uk" sz="900" u="none" cap="none" strike="noStrike">
                          <a:solidFill>
                            <a:schemeClr val="dk1"/>
                          </a:solidFill>
                        </a:rPr>
                        <a:t>469 балів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uk" sz="900" u="none" cap="none" strike="noStrike">
                          <a:solidFill>
                            <a:schemeClr val="dk1"/>
                          </a:solidFill>
                        </a:rPr>
                        <a:t>489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uk" sz="900" u="none" cap="none" strike="noStrike">
                          <a:solidFill>
                            <a:schemeClr val="dk1"/>
                          </a:solidFill>
                        </a:rPr>
                        <a:t>450 балів</a:t>
                      </a:r>
                      <a:endParaRPr sz="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900"/>
                        <a:buFont typeface="Arial"/>
                        <a:buNone/>
                      </a:pPr>
                      <a:r>
                        <a:rPr lang="uk" sz="900" u="none" cap="none" strike="noStrike">
                          <a:solidFill>
                            <a:schemeClr val="dk1"/>
                          </a:solidFill>
                        </a:rPr>
                        <a:t>485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D7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57245" y="527274"/>
            <a:ext cx="2298264" cy="73944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/>
        </p:nvSpPr>
        <p:spPr>
          <a:xfrm>
            <a:off x="386492" y="1310444"/>
            <a:ext cx="2154600" cy="26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i="0" lang="uk" sz="1400" u="none" cap="none" strike="noStrike">
                <a:solidFill>
                  <a:srgbClr val="0F70FF"/>
                </a:solidFill>
                <a:latin typeface="Arial"/>
                <a:ea typeface="Arial"/>
                <a:cs typeface="Arial"/>
                <a:sym typeface="Arial"/>
              </a:rPr>
              <a:t>Результати PISA</a:t>
            </a:r>
            <a:endParaRPr b="1" i="0" sz="1400" u="none" cap="none" strike="noStrike">
              <a:solidFill>
                <a:srgbClr val="0F7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253477" y="4333350"/>
            <a:ext cx="69936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uk" sz="1300">
                <a:solidFill>
                  <a:schemeClr val="dk1"/>
                </a:solidFill>
              </a:rPr>
              <a:t>знання ≠ уміння їх застосовувати до реальних ситуацій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sz="13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uk" sz="1300">
                <a:solidFill>
                  <a:srgbClr val="C12CD1"/>
                </a:solidFill>
              </a:rPr>
              <a:t>Дистанційна освіта не компенсує втрати у соціалізації</a:t>
            </a:r>
            <a:endParaRPr b="1" sz="1300">
              <a:solidFill>
                <a:srgbClr val="C12CD1"/>
              </a:solidFill>
            </a:endParaRPr>
          </a:p>
        </p:txBody>
      </p:sp>
      <p:sp>
        <p:nvSpPr>
          <p:cNvPr id="132" name="Google Shape;132;p21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rgbClr val="C12C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139484" y="332993"/>
            <a:ext cx="620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lt1"/>
                </a:solidFill>
              </a:rPr>
              <a:t>Передумови реформи старшої школи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21"/>
          <p:cNvPicPr preferRelativeResize="0"/>
          <p:nvPr/>
        </p:nvPicPr>
        <p:blipFill rotWithShape="1">
          <a:blip r:embed="rId4">
            <a:alphaModFix amt="42000"/>
          </a:blip>
          <a:srcRect b="0" l="0" r="33506" t="56890"/>
          <a:stretch/>
        </p:blipFill>
        <p:spPr>
          <a:xfrm rot="9000001">
            <a:off x="4852872" y="-910364"/>
            <a:ext cx="5488736" cy="2648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 title="Знімок екрана 2025-10-21 о 20.30.47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52575" y="1618250"/>
            <a:ext cx="3525250" cy="3525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/>
          <p:nvPr/>
        </p:nvSpPr>
        <p:spPr>
          <a:xfrm>
            <a:off x="5186209" y="1266719"/>
            <a:ext cx="3858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400" u="none" cap="none" strike="noStrike">
                <a:solidFill>
                  <a:srgbClr val="0F70FF"/>
                </a:solidFill>
                <a:latin typeface="Arial"/>
                <a:ea typeface="Arial"/>
                <a:cs typeface="Arial"/>
                <a:sym typeface="Arial"/>
              </a:rPr>
              <a:t>Результати ЗНО</a:t>
            </a:r>
            <a:r>
              <a:rPr b="1" lang="uk">
                <a:solidFill>
                  <a:srgbClr val="0F70FF"/>
                </a:solidFill>
              </a:rPr>
              <a:t>-</a:t>
            </a:r>
            <a:r>
              <a:rPr b="1" i="0" lang="uk" sz="1400" u="none" cap="none" strike="noStrike">
                <a:solidFill>
                  <a:srgbClr val="0F70FF"/>
                </a:solidFill>
                <a:latin typeface="Arial"/>
                <a:ea typeface="Arial"/>
                <a:cs typeface="Arial"/>
                <a:sym typeface="Arial"/>
              </a:rPr>
              <a:t>2021</a:t>
            </a:r>
            <a:endParaRPr b="1" i="0" sz="1400" u="none" cap="none" strike="noStrike">
              <a:solidFill>
                <a:srgbClr val="0F7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5186206" y="1574525"/>
            <a:ext cx="1653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(не подолали поріг)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5447831" y="4548900"/>
            <a:ext cx="1653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</a:rPr>
              <a:t>Українська мова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6640206" y="4548900"/>
            <a:ext cx="1653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</a:rPr>
              <a:t>Історія України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7774256" y="4548900"/>
            <a:ext cx="1653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</a:rPr>
              <a:t>Математика</a:t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7227528" y="4800775"/>
            <a:ext cx="5256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</a:rPr>
              <a:t>Село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6683613" y="4800781"/>
            <a:ext cx="582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</a:rPr>
              <a:t>Місто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/>
          <p:nvPr/>
        </p:nvSpPr>
        <p:spPr>
          <a:xfrm>
            <a:off x="7017506" y="3841331"/>
            <a:ext cx="1499418" cy="406242"/>
          </a:xfrm>
          <a:prstGeom prst="flowChartTerminator">
            <a:avLst/>
          </a:prstGeom>
          <a:solidFill>
            <a:srgbClr val="FFB5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2"/>
          <p:cNvSpPr/>
          <p:nvPr/>
        </p:nvSpPr>
        <p:spPr>
          <a:xfrm flipH="1" rot="5400000">
            <a:off x="5180231" y="-1091419"/>
            <a:ext cx="2178300" cy="5035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61DCE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038" y="332738"/>
            <a:ext cx="4136852" cy="2794931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/>
          <p:nvPr/>
        </p:nvSpPr>
        <p:spPr>
          <a:xfrm>
            <a:off x="608025" y="538576"/>
            <a:ext cx="4327500" cy="18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i="0" lang="uk" sz="2300" u="none" cap="none" strike="noStrike">
                <a:solidFill>
                  <a:schemeClr val="dk1"/>
                </a:solidFill>
              </a:rPr>
              <a:t>У 2030 році майже </a:t>
            </a:r>
            <a:endParaRPr i="0" sz="2300" u="none" cap="none" strike="noStrike">
              <a:solidFill>
                <a:schemeClr val="dk1"/>
              </a:solidFill>
            </a:endParaRPr>
          </a:p>
          <a:p>
            <a:pPr indent="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b="1" i="0" lang="uk" sz="2300" u="none" cap="none" strike="noStrike">
                <a:solidFill>
                  <a:schemeClr val="dk1"/>
                </a:solidFill>
              </a:rPr>
              <a:t>1,2 млн учнів* </a:t>
            </a:r>
            <a:r>
              <a:rPr i="0" lang="uk" sz="2300" u="none" cap="none" strike="noStrike">
                <a:solidFill>
                  <a:schemeClr val="dk1"/>
                </a:solidFill>
              </a:rPr>
              <a:t>будуть навчатися в академічних ліцеях і професійних коледжах**</a:t>
            </a:r>
            <a:endParaRPr i="0" sz="23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t/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4632883" y="1349829"/>
            <a:ext cx="39186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EB5B26"/>
              </a:buClr>
              <a:buSzPts val="1600"/>
              <a:buFont typeface="Arial"/>
              <a:buNone/>
            </a:pPr>
            <a:r>
              <a:rPr b="0" i="0" lang="uk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 45%, згідно з планами МОН, підуть навчатися в ЗП(Т)О / ЗФПО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4414463" y="2983356"/>
            <a:ext cx="4137000" cy="13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300">
                <a:solidFill>
                  <a:schemeClr val="dk1"/>
                </a:solidFill>
              </a:rPr>
              <a:t>Прогнозована кількість академічних ліцеїв з огляду на кількість учнів - </a:t>
            </a:r>
            <a:r>
              <a:rPr b="1" lang="uk" sz="2300">
                <a:solidFill>
                  <a:schemeClr val="dk1"/>
                </a:solidFill>
              </a:rPr>
              <a:t>1800-</a:t>
            </a:r>
            <a:r>
              <a:rPr b="1" lang="uk" sz="2300">
                <a:solidFill>
                  <a:schemeClr val="dk1"/>
                </a:solidFill>
              </a:rPr>
              <a:t>2000</a:t>
            </a:r>
            <a:endParaRPr b="1" sz="2300">
              <a:solidFill>
                <a:schemeClr val="dk1"/>
              </a:solidFill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4638056" y="911578"/>
            <a:ext cx="41370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127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chemeClr val="dk1"/>
                </a:solidFill>
              </a:rPr>
              <a:t>* зараз вони навчаються в 6-8 класах</a:t>
            </a:r>
            <a:endParaRPr sz="1200"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2907731"/>
            <a:ext cx="3823219" cy="3171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5FF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94" y="280856"/>
            <a:ext cx="7774106" cy="659438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/>
          <p:nvPr/>
        </p:nvSpPr>
        <p:spPr>
          <a:xfrm>
            <a:off x="1416056" y="1057144"/>
            <a:ext cx="6177300" cy="3764400"/>
          </a:xfrm>
          <a:prstGeom prst="roundRect">
            <a:avLst>
              <a:gd fmla="val 778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3"/>
          <p:cNvSpPr txBox="1"/>
          <p:nvPr/>
        </p:nvSpPr>
        <p:spPr>
          <a:xfrm>
            <a:off x="380138" y="367219"/>
            <a:ext cx="86244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uk" sz="1700" u="none" cap="none" strike="noStrike">
                <a:solidFill>
                  <a:schemeClr val="dk1"/>
                </a:solidFill>
              </a:rPr>
              <a:t>Кількість здобувачів профільної освіти буде зменшуватися щороку</a:t>
            </a:r>
            <a:endParaRPr b="1" i="0" sz="1700" u="none" cap="none" strike="noStrike">
              <a:solidFill>
                <a:srgbClr val="2B47FF"/>
              </a:solidFill>
            </a:endParaRPr>
          </a:p>
        </p:txBody>
      </p:sp>
      <p:pic>
        <p:nvPicPr>
          <p:cNvPr id="162" name="Google Shape;162;p23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3706" y="1271963"/>
            <a:ext cx="5373507" cy="3322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0DBEC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94" y="280856"/>
            <a:ext cx="7774106" cy="865477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/>
          <p:nvPr/>
        </p:nvSpPr>
        <p:spPr>
          <a:xfrm>
            <a:off x="284794" y="1146319"/>
            <a:ext cx="6177300" cy="3764400"/>
          </a:xfrm>
          <a:prstGeom prst="roundRect">
            <a:avLst>
              <a:gd fmla="val 7785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380148" y="367225"/>
            <a:ext cx="7536300" cy="8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lang="uk" sz="1700">
                <a:solidFill>
                  <a:schemeClr val="dk1"/>
                </a:solidFill>
              </a:rPr>
              <a:t>У Тернопільській області кількість здобувачів профільної освіти буде зменшуватися</a:t>
            </a:r>
            <a:endParaRPr b="1" sz="1700">
              <a:solidFill>
                <a:schemeClr val="dk1"/>
              </a:solidFill>
              <a:highlight>
                <a:srgbClr val="FFB5FF"/>
              </a:highlight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012" y="1443650"/>
            <a:ext cx="5282850" cy="31697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71" name="Google Shape;171;p24"/>
          <p:cNvSpPr txBox="1"/>
          <p:nvPr/>
        </p:nvSpPr>
        <p:spPr>
          <a:xfrm>
            <a:off x="6620274" y="4196900"/>
            <a:ext cx="2437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100">
                <a:solidFill>
                  <a:schemeClr val="dk1"/>
                </a:solidFill>
              </a:rPr>
              <a:t>Враховано учнів у закладах академічного і професійного спрямування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/>
          <p:nvPr/>
        </p:nvSpPr>
        <p:spPr>
          <a:xfrm>
            <a:off x="314424" y="1302825"/>
            <a:ext cx="4566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ДИНАМІКА СУЧАСНОГО СВІТУ ВИМАГАЄ: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5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rgbClr val="C12CD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25"/>
          <p:cNvPicPr preferRelativeResize="0"/>
          <p:nvPr/>
        </p:nvPicPr>
        <p:blipFill rotWithShape="1">
          <a:blip r:embed="rId3">
            <a:alphaModFix amt="42000"/>
          </a:blip>
          <a:srcRect b="0" l="0" r="0" t="0"/>
          <a:stretch/>
        </p:blipFill>
        <p:spPr>
          <a:xfrm rot="8999999">
            <a:off x="3146007" y="-452997"/>
            <a:ext cx="8254651" cy="614364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/>
          <p:nvPr/>
        </p:nvSpPr>
        <p:spPr>
          <a:xfrm>
            <a:off x="314425" y="1997500"/>
            <a:ext cx="3395700" cy="1343100"/>
          </a:xfrm>
          <a:prstGeom prst="roundRect">
            <a:avLst>
              <a:gd fmla="val 8764" name="adj"/>
            </a:avLst>
          </a:prstGeom>
          <a:solidFill>
            <a:srgbClr val="C12CD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434275" y="2299600"/>
            <a:ext cx="3156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2100">
                <a:solidFill>
                  <a:srgbClr val="FFFFFF"/>
                </a:solidFill>
              </a:rPr>
              <a:t>індивідуальних освітніх траєкторій</a:t>
            </a:r>
            <a:endParaRPr sz="2100">
              <a:solidFill>
                <a:srgbClr val="FFFFFF"/>
              </a:solidFill>
            </a:endParaRPr>
          </a:p>
        </p:txBody>
      </p:sp>
      <p:sp>
        <p:nvSpPr>
          <p:cNvPr id="181" name="Google Shape;181;p25"/>
          <p:cNvSpPr/>
          <p:nvPr/>
        </p:nvSpPr>
        <p:spPr>
          <a:xfrm>
            <a:off x="314425" y="3609100"/>
            <a:ext cx="3395700" cy="1194300"/>
          </a:xfrm>
          <a:prstGeom prst="roundRect">
            <a:avLst>
              <a:gd fmla="val 8764" name="adj"/>
            </a:avLst>
          </a:prstGeom>
          <a:solidFill>
            <a:srgbClr val="C12CD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434275" y="3675247"/>
            <a:ext cx="3156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2100">
                <a:solidFill>
                  <a:srgbClr val="FFFFFF"/>
                </a:solidFill>
              </a:rPr>
              <a:t>розвитку адаптивності та гнучкості у випускників шкіл</a:t>
            </a:r>
            <a:endParaRPr sz="2100">
              <a:solidFill>
                <a:srgbClr val="FFFFFF"/>
              </a:solidFill>
            </a:endParaRPr>
          </a:p>
        </p:txBody>
      </p:sp>
      <p:sp>
        <p:nvSpPr>
          <p:cNvPr id="183" name="Google Shape;183;p25"/>
          <p:cNvSpPr/>
          <p:nvPr/>
        </p:nvSpPr>
        <p:spPr>
          <a:xfrm>
            <a:off x="4685050" y="1997500"/>
            <a:ext cx="3395700" cy="1343100"/>
          </a:xfrm>
          <a:prstGeom prst="roundRect">
            <a:avLst>
              <a:gd fmla="val 8764" name="adj"/>
            </a:avLst>
          </a:prstGeom>
          <a:solidFill>
            <a:srgbClr val="C12CD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4804900" y="2087813"/>
            <a:ext cx="31560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uk" sz="2100">
                <a:solidFill>
                  <a:srgbClr val="FFFFFF"/>
                </a:solidFill>
              </a:rPr>
              <a:t>сучасного мотивувального освітнього середовища</a:t>
            </a:r>
            <a:endParaRPr sz="2100">
              <a:solidFill>
                <a:srgbClr val="FFFFFF"/>
              </a:solidFill>
            </a:endParaRPr>
          </a:p>
        </p:txBody>
      </p:sp>
      <p:sp>
        <p:nvSpPr>
          <p:cNvPr id="185" name="Google Shape;185;p25"/>
          <p:cNvSpPr txBox="1"/>
          <p:nvPr/>
        </p:nvSpPr>
        <p:spPr>
          <a:xfrm>
            <a:off x="139484" y="332993"/>
            <a:ext cx="620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chemeClr val="lt1"/>
                </a:solidFill>
              </a:rPr>
              <a:t>Передумови реформи старшої школи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